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 id="2147483660" r:id="rId5"/>
    <p:sldMasterId id="2147483661" r:id="rId6"/>
    <p:sldMasterId id="214748366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CF11FE5-A732-47A8-A9F4-1721ABC0B320}">
  <a:tblStyle styleId="{DCF11FE5-A732-47A8-A9F4-1721ABC0B32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 name="Shape 15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8" name="Shape 19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Shape 70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7" name="Shape 70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Shape 71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2" name="Shape 71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Shape 71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7" name="Shape 71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Shape 72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2" name="Shape 72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Shape 72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7" name="Shape 72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Shape 73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2" name="Shape 73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Shape 73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7" name="Shape 73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Shape 74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2" name="Shape 74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Shape 74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7" name="Shape 74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Shape 75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2" name="Shape 75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3" name="Shape 20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Shape 75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9" name="Shape 75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Shape 76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4" name="Shape 76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Shape 76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9" name="Shape 76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Shape 77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4" name="Shape 77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Shape 77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0" name="Shape 78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Shape 78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5" name="Shape 78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Shape 78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0" name="Shape 79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Shape 79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5" name="Shape 79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Shape 79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0" name="Shape 80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Shape 80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6" name="Shape 80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8" name="Shape 20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3" name="Shape 21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8" name="Shape 21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6" name="Shape 22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2" name="Shape 23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7" name="Shape 23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2" name="Shape 24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7" name="Shape 24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 name="Shape 15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3" name="Shape 25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8" name="Shape 25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4" name="Shape 26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9" name="Shape 26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4" name="Shape 27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9" name="Shape 27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5" name="Shape 28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1" name="Shape 29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6" name="Shape 29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1" name="Shape 30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2" name="Shape 16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6" name="Shape 30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Shape 31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1" name="Shape 31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Shape 31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6" name="Shape 31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1" name="Shape 32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6" name="Shape 32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Shape 33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3" name="Shape 33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Shape 33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8" name="Shape 33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Shape 34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3" name="Shape 34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8" name="Shape 34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3" name="Shape 35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7" name="Shape 16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9" name="Shape 35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Shape 36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4" name="Shape 36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9" name="Shape 36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5" name="Shape 37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Shape 38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1" name="Shape 38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Shape 38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7" name="Shape 38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Shape 39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3" name="Shape 39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Shape 39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9" name="Shape 39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Shape 40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5" name="Shape 40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1" name="Shape 41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2" name="Shape 17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Shape 41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6" name="Shape 41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Shape 42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2" name="Shape 42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Shape 42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8" name="Shape 42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Shape 43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4" name="Shape 43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0" name="Shape 44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Shape 44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8" name="Shape 44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Shape 45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3" name="Shape 45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8" name="Shape 45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Shape 46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4" name="Shape 46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Shape 46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0" name="Shape 47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7" name="Shape 17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Shape 47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6" name="Shape 47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Shape 48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1" name="Shape 48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Shape 48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6" name="Shape 48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Shape 49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1" name="Shape 49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Shape 49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6" name="Shape 49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Shape 50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1" name="Shape 50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Shape 50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6" name="Shape 50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Shape 51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1" name="Shape 51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Shape 51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8" name="Shape 51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Shape 52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4" name="Shape 52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3" name="Shape 18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Shape 52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0" name="Shape 53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Shape 53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6" name="Shape 53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Shape 54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2" name="Shape 54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Shape 54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7" name="Shape 54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Shape 55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2" name="Shape 55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Shape 55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0" name="Shape 56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Shape 56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7" name="Shape 56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Shape 57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5" name="Shape 57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Shape 58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2" name="Shape 58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Shape 58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8" name="Shape 58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Shape 18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Shape 59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3" name="Shape 59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Shape 59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8" name="Shape 59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Shape 60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5" name="Shape 60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Shape 61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1" name="Shape 61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Shape 61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7" name="Shape 61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Shape 62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3" name="Shape 62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Shape 63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1" name="Shape 63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Shape 63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8" name="Shape 63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Shape 64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3" name="Shape 64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Shape 64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9" name="Shape 64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Shape 19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Shape 65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4" name="Shape 65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Shape 65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9" name="Shape 65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Shape 66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4" name="Shape 66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Shape 66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0" name="Shape 67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Shape 67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5" name="Shape 67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Shape 67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0" name="Shape 68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Shape 68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5" name="Shape 68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Shape 68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0" name="Shape 69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Shape 69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5" name="Shape 69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Shape 70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1" name="Shape 70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1" name="Shape 21"/>
        <p:cNvGrpSpPr/>
        <p:nvPr/>
      </p:nvGrpSpPr>
      <p:grpSpPr>
        <a:xfrm>
          <a:off x="0" y="0"/>
          <a:ext cx="0" cy="0"/>
          <a:chOff x="0" y="0"/>
          <a:chExt cx="0" cy="0"/>
        </a:xfrm>
      </p:grpSpPr>
      <p:sp>
        <p:nvSpPr>
          <p:cNvPr id="22" name="Shape 22"/>
          <p:cNvSpPr txBox="1"/>
          <p:nvPr>
            <p:ph idx="1" type="subTitle"/>
          </p:nvPr>
        </p:nvSpPr>
        <p:spPr>
          <a:xfrm>
            <a:off x="1473795" y="5052545"/>
            <a:ext cx="5637010" cy="882119"/>
          </a:xfrm>
          <a:prstGeom prst="rect">
            <a:avLst/>
          </a:prstGeom>
          <a:noFill/>
          <a:ln>
            <a:noFill/>
          </a:ln>
        </p:spPr>
        <p:txBody>
          <a:bodyPr anchorCtr="0" anchor="t" bIns="91425" lIns="91425" spcFirstLastPara="1" rIns="91425" wrap="square" tIns="91425"/>
          <a:lstStyle>
            <a:lvl1pPr indent="0" lvl="0" marL="0" marR="0" rtl="0" algn="l">
              <a:spcBef>
                <a:spcPts val="440"/>
              </a:spcBef>
              <a:spcAft>
                <a:spcPts val="0"/>
              </a:spcAft>
              <a:buClr>
                <a:srgbClr val="C3260C"/>
              </a:buClr>
              <a:buSzPts val="2860"/>
              <a:buFont typeface="Georgia"/>
              <a:buNone/>
              <a:defRPr b="0" i="0" sz="2200" u="none" cap="none" strike="noStrike">
                <a:solidFill>
                  <a:schemeClr val="dk2"/>
                </a:solidFill>
                <a:latin typeface="Trebuchet MS"/>
                <a:ea typeface="Trebuchet MS"/>
                <a:cs typeface="Trebuchet MS"/>
                <a:sym typeface="Trebuchet MS"/>
              </a:defRPr>
            </a:lvl1pPr>
            <a:lvl2pPr indent="0" lvl="1" marL="457200" marR="0" rtl="0" algn="ctr">
              <a:spcBef>
                <a:spcPts val="400"/>
              </a:spcBef>
              <a:spcAft>
                <a:spcPts val="0"/>
              </a:spcAft>
              <a:buClr>
                <a:srgbClr val="C3260C"/>
              </a:buClr>
              <a:buSzPts val="2600"/>
              <a:buFont typeface="Georgia"/>
              <a:buNone/>
              <a:defRPr b="0" i="0" sz="2000" u="none" cap="none" strike="noStrike">
                <a:solidFill>
                  <a:srgbClr val="888888"/>
                </a:solidFill>
                <a:latin typeface="Trebuchet MS"/>
                <a:ea typeface="Trebuchet MS"/>
                <a:cs typeface="Trebuchet MS"/>
                <a:sym typeface="Trebuchet MS"/>
              </a:defRPr>
            </a:lvl2pPr>
            <a:lvl3pPr indent="0" lvl="2" marL="914400" marR="0" rtl="0" algn="ctr">
              <a:spcBef>
                <a:spcPts val="360"/>
              </a:spcBef>
              <a:spcAft>
                <a:spcPts val="0"/>
              </a:spcAft>
              <a:buClr>
                <a:srgbClr val="C3260C"/>
              </a:buClr>
              <a:buSzPts val="2340"/>
              <a:buFont typeface="Georgia"/>
              <a:buNone/>
              <a:defRPr b="0" i="0" sz="1800" u="none" cap="none" strike="noStrike">
                <a:solidFill>
                  <a:srgbClr val="888888"/>
                </a:solidFill>
                <a:latin typeface="Trebuchet MS"/>
                <a:ea typeface="Trebuchet MS"/>
                <a:cs typeface="Trebuchet MS"/>
                <a:sym typeface="Trebuchet MS"/>
              </a:defRPr>
            </a:lvl3pPr>
            <a:lvl4pPr indent="0" lvl="3" marL="1371600" marR="0" rtl="0" algn="ctr">
              <a:spcBef>
                <a:spcPts val="320"/>
              </a:spcBef>
              <a:spcAft>
                <a:spcPts val="0"/>
              </a:spcAft>
              <a:buClr>
                <a:srgbClr val="C3260C"/>
              </a:buClr>
              <a:buSzPts val="2080"/>
              <a:buFont typeface="Georgia"/>
              <a:buNone/>
              <a:defRPr b="0" i="0" sz="1600" u="none" cap="none" strike="noStrike">
                <a:solidFill>
                  <a:srgbClr val="888888"/>
                </a:solidFill>
                <a:latin typeface="Trebuchet MS"/>
                <a:ea typeface="Trebuchet MS"/>
                <a:cs typeface="Trebuchet MS"/>
                <a:sym typeface="Trebuchet MS"/>
              </a:defRPr>
            </a:lvl4pPr>
            <a:lvl5pPr indent="0" lvl="4" marL="1828800" marR="0" rtl="0" algn="ctr">
              <a:spcBef>
                <a:spcPts val="300"/>
              </a:spcBef>
              <a:spcAft>
                <a:spcPts val="0"/>
              </a:spcAft>
              <a:buClr>
                <a:srgbClr val="C3260C"/>
              </a:buClr>
              <a:buSzPts val="1820"/>
              <a:buFont typeface="Georgia"/>
              <a:buNone/>
              <a:defRPr b="0" i="0" sz="1400" u="none" cap="none" strike="noStrike">
                <a:solidFill>
                  <a:srgbClr val="888888"/>
                </a:solidFill>
                <a:latin typeface="Trebuchet MS"/>
                <a:ea typeface="Trebuchet MS"/>
                <a:cs typeface="Trebuchet MS"/>
                <a:sym typeface="Trebuchet MS"/>
              </a:defRPr>
            </a:lvl5pPr>
            <a:lvl6pPr indent="0" lvl="5" marL="2286000" marR="0" rtl="0" algn="ctr">
              <a:spcBef>
                <a:spcPts val="300"/>
              </a:spcBef>
              <a:spcAft>
                <a:spcPts val="0"/>
              </a:spcAft>
              <a:buClr>
                <a:srgbClr val="C3260C"/>
              </a:buClr>
              <a:buSzPts val="1820"/>
              <a:buFont typeface="Georgia"/>
              <a:buNone/>
              <a:defRPr b="0" i="0" sz="1400" u="none" cap="none" strike="noStrike">
                <a:solidFill>
                  <a:srgbClr val="888888"/>
                </a:solidFill>
                <a:latin typeface="Trebuchet MS"/>
                <a:ea typeface="Trebuchet MS"/>
                <a:cs typeface="Trebuchet MS"/>
                <a:sym typeface="Trebuchet MS"/>
              </a:defRPr>
            </a:lvl6pPr>
            <a:lvl7pPr indent="0" lvl="6" marL="2743200" marR="0" rtl="0" algn="ctr">
              <a:spcBef>
                <a:spcPts val="300"/>
              </a:spcBef>
              <a:spcAft>
                <a:spcPts val="0"/>
              </a:spcAft>
              <a:buClr>
                <a:srgbClr val="C3260C"/>
              </a:buClr>
              <a:buSzPts val="1820"/>
              <a:buFont typeface="Georgia"/>
              <a:buNone/>
              <a:defRPr b="0" i="0" sz="1400" u="none" cap="none" strike="noStrike">
                <a:solidFill>
                  <a:srgbClr val="888888"/>
                </a:solidFill>
                <a:latin typeface="Trebuchet MS"/>
                <a:ea typeface="Trebuchet MS"/>
                <a:cs typeface="Trebuchet MS"/>
                <a:sym typeface="Trebuchet MS"/>
              </a:defRPr>
            </a:lvl7pPr>
            <a:lvl8pPr indent="0" lvl="7" marL="3200400" marR="0" rtl="0" algn="ctr">
              <a:spcBef>
                <a:spcPts val="300"/>
              </a:spcBef>
              <a:spcAft>
                <a:spcPts val="0"/>
              </a:spcAft>
              <a:buClr>
                <a:srgbClr val="C3260C"/>
              </a:buClr>
              <a:buSzPts val="1820"/>
              <a:buFont typeface="Georgia"/>
              <a:buNone/>
              <a:defRPr b="0" i="0" sz="1400" u="none" cap="none" strike="noStrike">
                <a:solidFill>
                  <a:srgbClr val="888888"/>
                </a:solidFill>
                <a:latin typeface="Trebuchet MS"/>
                <a:ea typeface="Trebuchet MS"/>
                <a:cs typeface="Trebuchet MS"/>
                <a:sym typeface="Trebuchet MS"/>
              </a:defRPr>
            </a:lvl8pPr>
            <a:lvl9pPr indent="0" lvl="8" marL="3657600" marR="0" rtl="0" algn="ctr">
              <a:spcBef>
                <a:spcPts val="300"/>
              </a:spcBef>
              <a:spcAft>
                <a:spcPts val="300"/>
              </a:spcAft>
              <a:buClr>
                <a:srgbClr val="C3260C"/>
              </a:buClr>
              <a:buSzPts val="1820"/>
              <a:buFont typeface="Georgia"/>
              <a:buNone/>
              <a:defRPr b="0" i="0" sz="1400" u="none" cap="none" strike="noStrike">
                <a:solidFill>
                  <a:srgbClr val="888888"/>
                </a:solidFill>
                <a:latin typeface="Trebuchet MS"/>
                <a:ea typeface="Trebuchet MS"/>
                <a:cs typeface="Trebuchet MS"/>
                <a:sym typeface="Trebuchet MS"/>
              </a:defRPr>
            </a:lvl9pPr>
          </a:lstStyle>
          <a:p/>
        </p:txBody>
      </p:sp>
      <p:sp>
        <p:nvSpPr>
          <p:cNvPr id="23" name="Shape 23"/>
          <p:cNvSpPr txBox="1"/>
          <p:nvPr>
            <p:ph type="ctrTitle"/>
          </p:nvPr>
        </p:nvSpPr>
        <p:spPr>
          <a:xfrm>
            <a:off x="817581" y="3132290"/>
            <a:ext cx="7175351" cy="1793167"/>
          </a:xfrm>
          <a:prstGeom prst="rect">
            <a:avLst/>
          </a:prstGeom>
          <a:noFill/>
          <a:ln>
            <a:noFill/>
          </a:ln>
        </p:spPr>
        <p:txBody>
          <a:bodyPr anchorCtr="0" anchor="t" bIns="91425" lIns="91425" spcFirstLastPara="1" rIns="91425" wrap="square" tIns="91425"/>
          <a:lstStyle>
            <a:lvl1pPr indent="-462280" lvl="0" marL="640080" marR="0" rtl="0" algn="l">
              <a:spcBef>
                <a:spcPts val="0"/>
              </a:spcBef>
              <a:spcAft>
                <a:spcPts val="0"/>
              </a:spcAft>
              <a:buClr>
                <a:srgbClr val="C3260C"/>
              </a:buClr>
              <a:buSzPts val="6912"/>
              <a:buFont typeface="Georgia"/>
              <a:buChar char="*"/>
              <a:defRPr b="1" i="0" sz="5400" u="none" cap="none" strike="noStrike">
                <a:solidFill>
                  <a:schemeClr val="dk1"/>
                </a:solidFill>
                <a:latin typeface="Trebuchet MS"/>
                <a:ea typeface="Trebuchet MS"/>
                <a:cs typeface="Trebuchet MS"/>
                <a:sym typeface="Trebuchet MS"/>
              </a:defRPr>
            </a:lvl1pPr>
            <a:lvl2pPr indent="-319088" lvl="1"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2pPr>
            <a:lvl3pPr indent="-319088" lvl="2"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3pPr>
            <a:lvl4pPr indent="-319088" lvl="3"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4pPr>
            <a:lvl5pPr indent="-319088" lvl="4"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5pPr>
            <a:lvl6pPr indent="0" lvl="5" marL="0" marR="0" rtl="0" algn="l">
              <a:spcBef>
                <a:spcPts val="0"/>
              </a:spcBef>
              <a:spcAft>
                <a:spcPts val="0"/>
              </a:spcAft>
              <a:buSzPts val="1400"/>
              <a:buNone/>
              <a:defRPr b="0" i="0" sz="1800" u="none" cap="none" strike="noStrike">
                <a:solidFill>
                  <a:schemeClr val="dk2"/>
                </a:solidFill>
              </a:defRPr>
            </a:lvl6pPr>
            <a:lvl7pPr indent="0" lvl="6" marL="0" marR="0" rtl="0" algn="l">
              <a:spcBef>
                <a:spcPts val="0"/>
              </a:spcBef>
              <a:spcAft>
                <a:spcPts val="0"/>
              </a:spcAft>
              <a:buSzPts val="1400"/>
              <a:buNone/>
              <a:defRPr b="0" i="0" sz="1800" u="none" cap="none" strike="noStrike">
                <a:solidFill>
                  <a:schemeClr val="dk2"/>
                </a:solidFill>
              </a:defRPr>
            </a:lvl7pPr>
            <a:lvl8pPr indent="0" lvl="7" marL="0" marR="0" rtl="0" algn="l">
              <a:spcBef>
                <a:spcPts val="0"/>
              </a:spcBef>
              <a:spcAft>
                <a:spcPts val="0"/>
              </a:spcAft>
              <a:buSzPts val="1400"/>
              <a:buNone/>
              <a:defRPr b="0" i="0" sz="1800" u="none" cap="none" strike="noStrike">
                <a:solidFill>
                  <a:schemeClr val="dk2"/>
                </a:solidFill>
              </a:defRPr>
            </a:lvl8pPr>
            <a:lvl9pPr indent="0" lvl="8" marL="0" marR="0" rtl="0" algn="l">
              <a:spcBef>
                <a:spcPts val="0"/>
              </a:spcBef>
              <a:spcAft>
                <a:spcPts val="0"/>
              </a:spcAft>
              <a:buSzPts val="1400"/>
              <a:buNone/>
              <a:defRPr b="0" i="0" sz="1800" u="none" cap="none" strike="noStrike">
                <a:solidFill>
                  <a:schemeClr val="dk2"/>
                </a:solidFill>
              </a:defRPr>
            </a:lvl9pPr>
          </a:lstStyle>
          <a:p/>
        </p:txBody>
      </p:sp>
      <p:sp>
        <p:nvSpPr>
          <p:cNvPr id="24" name="Shape 24"/>
          <p:cNvSpPr txBox="1"/>
          <p:nvPr>
            <p:ph idx="10" type="dt"/>
          </p:nvPr>
        </p:nvSpPr>
        <p:spPr>
          <a:xfrm>
            <a:off x="6172200" y="6172200"/>
            <a:ext cx="2514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5" name="Shape 25"/>
          <p:cNvSpPr txBox="1"/>
          <p:nvPr>
            <p:ph idx="11" type="ftr"/>
          </p:nvPr>
        </p:nvSpPr>
        <p:spPr>
          <a:xfrm>
            <a:off x="457200" y="6172200"/>
            <a:ext cx="33528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 name="Shape 26"/>
          <p:cNvSpPr txBox="1"/>
          <p:nvPr>
            <p:ph idx="12" type="sldNum"/>
          </p:nvPr>
        </p:nvSpPr>
        <p:spPr>
          <a:xfrm>
            <a:off x="3810000" y="6172200"/>
            <a:ext cx="18288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1pPr>
            <a:lvl2pPr indent="0" lvl="1"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2pPr>
            <a:lvl3pPr indent="0" lvl="2"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3pPr>
            <a:lvl4pPr indent="0" lvl="3"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4pPr>
            <a:lvl5pPr indent="0" lvl="4"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5pPr>
            <a:lvl6pPr indent="0" lvl="5"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6pPr>
            <a:lvl7pPr indent="0" lvl="6"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7pPr>
            <a:lvl8pPr indent="0" lvl="7"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8pPr>
            <a:lvl9pPr indent="0" lvl="8"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19" name="Shape 119"/>
        <p:cNvGrpSpPr/>
        <p:nvPr/>
      </p:nvGrpSpPr>
      <p:grpSpPr>
        <a:xfrm>
          <a:off x="0" y="0"/>
          <a:ext cx="0" cy="0"/>
          <a:chOff x="0" y="0"/>
          <a:chExt cx="0" cy="0"/>
        </a:xfrm>
      </p:grpSpPr>
      <p:sp>
        <p:nvSpPr>
          <p:cNvPr id="120" name="Shape 120"/>
          <p:cNvSpPr txBox="1"/>
          <p:nvPr>
            <p:ph type="title"/>
          </p:nvPr>
        </p:nvSpPr>
        <p:spPr>
          <a:xfrm>
            <a:off x="2033195" y="2172648"/>
            <a:ext cx="5966666" cy="2423346"/>
          </a:xfrm>
          <a:prstGeom prst="rect">
            <a:avLst/>
          </a:prstGeom>
          <a:noFill/>
          <a:ln>
            <a:noFill/>
          </a:ln>
        </p:spPr>
        <p:txBody>
          <a:bodyPr anchorCtr="0" anchor="b" bIns="91425" lIns="91425" spcFirstLastPara="1" rIns="91425" wrap="square" tIns="91425"/>
          <a:lstStyle>
            <a:lvl1pPr indent="-319088" lvl="0"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1pPr>
            <a:lvl2pPr indent="-319088" lvl="1"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2pPr>
            <a:lvl3pPr indent="-319088" lvl="2"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3pPr>
            <a:lvl4pPr indent="-319088" lvl="3"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4pPr>
            <a:lvl5pPr indent="-319088" lvl="4"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5pPr>
            <a:lvl6pPr indent="0" lvl="5" marL="0" marR="0" rtl="0" algn="l">
              <a:spcBef>
                <a:spcPts val="0"/>
              </a:spcBef>
              <a:spcAft>
                <a:spcPts val="0"/>
              </a:spcAft>
              <a:buSzPts val="1400"/>
              <a:buNone/>
              <a:defRPr b="0" i="0" sz="1800" u="none" cap="none" strike="noStrike">
                <a:solidFill>
                  <a:schemeClr val="dk2"/>
                </a:solidFill>
              </a:defRPr>
            </a:lvl6pPr>
            <a:lvl7pPr indent="0" lvl="6" marL="0" marR="0" rtl="0" algn="l">
              <a:spcBef>
                <a:spcPts val="0"/>
              </a:spcBef>
              <a:spcAft>
                <a:spcPts val="0"/>
              </a:spcAft>
              <a:buSzPts val="1400"/>
              <a:buNone/>
              <a:defRPr b="0" i="0" sz="1800" u="none" cap="none" strike="noStrike">
                <a:solidFill>
                  <a:schemeClr val="dk2"/>
                </a:solidFill>
              </a:defRPr>
            </a:lvl7pPr>
            <a:lvl8pPr indent="0" lvl="7" marL="0" marR="0" rtl="0" algn="l">
              <a:spcBef>
                <a:spcPts val="0"/>
              </a:spcBef>
              <a:spcAft>
                <a:spcPts val="0"/>
              </a:spcAft>
              <a:buSzPts val="1400"/>
              <a:buNone/>
              <a:defRPr b="0" i="0" sz="1800" u="none" cap="none" strike="noStrike">
                <a:solidFill>
                  <a:schemeClr val="dk2"/>
                </a:solidFill>
              </a:defRPr>
            </a:lvl8pPr>
            <a:lvl9pPr indent="0" lvl="8" marL="0" marR="0" rtl="0" algn="l">
              <a:spcBef>
                <a:spcPts val="0"/>
              </a:spcBef>
              <a:spcAft>
                <a:spcPts val="0"/>
              </a:spcAft>
              <a:buSzPts val="1400"/>
              <a:buNone/>
              <a:defRPr b="0" i="0" sz="1800" u="none" cap="none" strike="noStrike">
                <a:solidFill>
                  <a:schemeClr val="dk2"/>
                </a:solidFill>
              </a:defRPr>
            </a:lvl9pPr>
          </a:lstStyle>
          <a:p/>
        </p:txBody>
      </p:sp>
      <p:sp>
        <p:nvSpPr>
          <p:cNvPr id="121" name="Shape 121"/>
          <p:cNvSpPr txBox="1"/>
          <p:nvPr>
            <p:ph idx="1" type="body"/>
          </p:nvPr>
        </p:nvSpPr>
        <p:spPr>
          <a:xfrm>
            <a:off x="2022438" y="4607511"/>
            <a:ext cx="5970494" cy="835460"/>
          </a:xfrm>
          <a:prstGeom prst="rect">
            <a:avLst/>
          </a:prstGeom>
          <a:noFill/>
          <a:ln>
            <a:noFill/>
          </a:ln>
        </p:spPr>
        <p:txBody>
          <a:bodyPr anchorCtr="0" anchor="t" bIns="91425" lIns="91425" spcFirstLastPara="1" rIns="91425" wrap="square" tIns="91425"/>
          <a:lstStyle>
            <a:lvl1pPr indent="-228600" lvl="0" marL="457200" marR="0" rtl="0" algn="r">
              <a:spcBef>
                <a:spcPts val="400"/>
              </a:spcBef>
              <a:spcAft>
                <a:spcPts val="0"/>
              </a:spcAft>
              <a:buClr>
                <a:srgbClr val="C3260C"/>
              </a:buClr>
              <a:buSzPts val="2600"/>
              <a:buFont typeface="Georgia"/>
              <a:buNone/>
              <a:defRPr b="0" i="0" sz="2000" u="none" cap="none" strike="noStrike">
                <a:solidFill>
                  <a:schemeClr val="dk2"/>
                </a:solidFill>
                <a:latin typeface="Trebuchet MS"/>
                <a:ea typeface="Trebuchet MS"/>
                <a:cs typeface="Trebuchet MS"/>
                <a:sym typeface="Trebuchet MS"/>
              </a:defRPr>
            </a:lvl1pPr>
            <a:lvl2pPr indent="-228600" lvl="1" marL="914400" marR="0" rtl="0" algn="l">
              <a:spcBef>
                <a:spcPts val="360"/>
              </a:spcBef>
              <a:spcAft>
                <a:spcPts val="0"/>
              </a:spcAft>
              <a:buClr>
                <a:srgbClr val="C3260C"/>
              </a:buClr>
              <a:buSzPts val="2340"/>
              <a:buFont typeface="Georgia"/>
              <a:buNone/>
              <a:defRPr b="0" i="0" sz="1800" u="none" cap="none" strike="noStrike">
                <a:solidFill>
                  <a:srgbClr val="888888"/>
                </a:solidFill>
                <a:latin typeface="Trebuchet MS"/>
                <a:ea typeface="Trebuchet MS"/>
                <a:cs typeface="Trebuchet MS"/>
                <a:sym typeface="Trebuchet MS"/>
              </a:defRPr>
            </a:lvl2pPr>
            <a:lvl3pPr indent="-228600" lvl="2" marL="1371600" marR="0" rtl="0" algn="l">
              <a:spcBef>
                <a:spcPts val="320"/>
              </a:spcBef>
              <a:spcAft>
                <a:spcPts val="0"/>
              </a:spcAft>
              <a:buClr>
                <a:srgbClr val="C3260C"/>
              </a:buClr>
              <a:buSzPts val="2080"/>
              <a:buFont typeface="Georgia"/>
              <a:buNone/>
              <a:defRPr b="0" i="0" sz="1600" u="none" cap="none" strike="noStrike">
                <a:solidFill>
                  <a:srgbClr val="888888"/>
                </a:solidFill>
                <a:latin typeface="Trebuchet MS"/>
                <a:ea typeface="Trebuchet MS"/>
                <a:cs typeface="Trebuchet MS"/>
                <a:sym typeface="Trebuchet MS"/>
              </a:defRPr>
            </a:lvl3pPr>
            <a:lvl4pPr indent="-228600" lvl="3" marL="1828800" marR="0" rtl="0" algn="l">
              <a:spcBef>
                <a:spcPts val="300"/>
              </a:spcBef>
              <a:spcAft>
                <a:spcPts val="0"/>
              </a:spcAft>
              <a:buClr>
                <a:srgbClr val="C3260C"/>
              </a:buClr>
              <a:buSzPts val="1820"/>
              <a:buFont typeface="Georgia"/>
              <a:buNone/>
              <a:defRPr b="0" i="0" sz="1400" u="none" cap="none" strike="noStrike">
                <a:solidFill>
                  <a:srgbClr val="888888"/>
                </a:solidFill>
                <a:latin typeface="Trebuchet MS"/>
                <a:ea typeface="Trebuchet MS"/>
                <a:cs typeface="Trebuchet MS"/>
                <a:sym typeface="Trebuchet MS"/>
              </a:defRPr>
            </a:lvl4pPr>
            <a:lvl5pPr indent="-228600" lvl="4" marL="2286000" marR="0" rtl="0" algn="l">
              <a:spcBef>
                <a:spcPts val="300"/>
              </a:spcBef>
              <a:spcAft>
                <a:spcPts val="0"/>
              </a:spcAft>
              <a:buClr>
                <a:srgbClr val="C3260C"/>
              </a:buClr>
              <a:buSzPts val="1820"/>
              <a:buFont typeface="Georgia"/>
              <a:buNone/>
              <a:defRPr b="0" i="0" sz="1400" u="none" cap="none" strike="noStrike">
                <a:solidFill>
                  <a:srgbClr val="888888"/>
                </a:solidFill>
                <a:latin typeface="Trebuchet MS"/>
                <a:ea typeface="Trebuchet MS"/>
                <a:cs typeface="Trebuchet MS"/>
                <a:sym typeface="Trebuchet MS"/>
              </a:defRPr>
            </a:lvl5pPr>
            <a:lvl6pPr indent="-228600" lvl="5" marL="2743200" marR="0" rtl="0" algn="l">
              <a:spcBef>
                <a:spcPts val="300"/>
              </a:spcBef>
              <a:spcAft>
                <a:spcPts val="0"/>
              </a:spcAft>
              <a:buClr>
                <a:srgbClr val="C3260C"/>
              </a:buClr>
              <a:buSzPts val="1820"/>
              <a:buFont typeface="Georgia"/>
              <a:buNone/>
              <a:defRPr b="0" i="0" sz="1400" u="none" cap="none" strike="noStrike">
                <a:solidFill>
                  <a:srgbClr val="888888"/>
                </a:solidFill>
                <a:latin typeface="Trebuchet MS"/>
                <a:ea typeface="Trebuchet MS"/>
                <a:cs typeface="Trebuchet MS"/>
                <a:sym typeface="Trebuchet MS"/>
              </a:defRPr>
            </a:lvl6pPr>
            <a:lvl7pPr indent="-228600" lvl="6" marL="3200400" marR="0" rtl="0" algn="l">
              <a:spcBef>
                <a:spcPts val="300"/>
              </a:spcBef>
              <a:spcAft>
                <a:spcPts val="0"/>
              </a:spcAft>
              <a:buClr>
                <a:srgbClr val="C3260C"/>
              </a:buClr>
              <a:buSzPts val="1820"/>
              <a:buFont typeface="Georgia"/>
              <a:buNone/>
              <a:defRPr b="0" i="0" sz="1400" u="none" cap="none" strike="noStrike">
                <a:solidFill>
                  <a:srgbClr val="888888"/>
                </a:solidFill>
                <a:latin typeface="Trebuchet MS"/>
                <a:ea typeface="Trebuchet MS"/>
                <a:cs typeface="Trebuchet MS"/>
                <a:sym typeface="Trebuchet MS"/>
              </a:defRPr>
            </a:lvl7pPr>
            <a:lvl8pPr indent="-228600" lvl="7" marL="3657600" marR="0" rtl="0" algn="l">
              <a:spcBef>
                <a:spcPts val="300"/>
              </a:spcBef>
              <a:spcAft>
                <a:spcPts val="0"/>
              </a:spcAft>
              <a:buClr>
                <a:srgbClr val="C3260C"/>
              </a:buClr>
              <a:buSzPts val="1820"/>
              <a:buFont typeface="Georgia"/>
              <a:buNone/>
              <a:defRPr b="0" i="0" sz="1400" u="none" cap="none" strike="noStrike">
                <a:solidFill>
                  <a:srgbClr val="888888"/>
                </a:solidFill>
                <a:latin typeface="Trebuchet MS"/>
                <a:ea typeface="Trebuchet MS"/>
                <a:cs typeface="Trebuchet MS"/>
                <a:sym typeface="Trebuchet MS"/>
              </a:defRPr>
            </a:lvl8pPr>
            <a:lvl9pPr indent="-228600" lvl="8" marL="4114800" marR="0" rtl="0" algn="l">
              <a:spcBef>
                <a:spcPts val="300"/>
              </a:spcBef>
              <a:spcAft>
                <a:spcPts val="300"/>
              </a:spcAft>
              <a:buClr>
                <a:srgbClr val="C3260C"/>
              </a:buClr>
              <a:buSzPts val="1820"/>
              <a:buFont typeface="Georgia"/>
              <a:buNone/>
              <a:defRPr b="0" i="0" sz="1400" u="none" cap="none" strike="noStrike">
                <a:solidFill>
                  <a:srgbClr val="888888"/>
                </a:solidFill>
                <a:latin typeface="Trebuchet MS"/>
                <a:ea typeface="Trebuchet MS"/>
                <a:cs typeface="Trebuchet MS"/>
                <a:sym typeface="Trebuchet MS"/>
              </a:defRPr>
            </a:lvl9pPr>
          </a:lstStyle>
          <a:p/>
        </p:txBody>
      </p:sp>
      <p:sp>
        <p:nvSpPr>
          <p:cNvPr id="122" name="Shape 122"/>
          <p:cNvSpPr txBox="1"/>
          <p:nvPr>
            <p:ph idx="10" type="dt"/>
          </p:nvPr>
        </p:nvSpPr>
        <p:spPr>
          <a:xfrm>
            <a:off x="6172200" y="6172200"/>
            <a:ext cx="2514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3" name="Shape 123"/>
          <p:cNvSpPr txBox="1"/>
          <p:nvPr>
            <p:ph idx="11" type="ftr"/>
          </p:nvPr>
        </p:nvSpPr>
        <p:spPr>
          <a:xfrm>
            <a:off x="457200" y="6172200"/>
            <a:ext cx="33528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4" name="Shape 124"/>
          <p:cNvSpPr txBox="1"/>
          <p:nvPr>
            <p:ph idx="12" type="sldNum"/>
          </p:nvPr>
        </p:nvSpPr>
        <p:spPr>
          <a:xfrm>
            <a:off x="3810000" y="6172200"/>
            <a:ext cx="18288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1pPr>
            <a:lvl2pPr indent="0" lvl="1"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2pPr>
            <a:lvl3pPr indent="0" lvl="2"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3pPr>
            <a:lvl4pPr indent="0" lvl="3"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4pPr>
            <a:lvl5pPr indent="0" lvl="4"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5pPr>
            <a:lvl6pPr indent="0" lvl="5"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6pPr>
            <a:lvl7pPr indent="0" lvl="6"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7pPr>
            <a:lvl8pPr indent="0" lvl="7"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8pPr>
            <a:lvl9pPr indent="0" lvl="8"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141" name="Shape 141"/>
        <p:cNvGrpSpPr/>
        <p:nvPr/>
      </p:nvGrpSpPr>
      <p:grpSpPr>
        <a:xfrm>
          <a:off x="0" y="0"/>
          <a:ext cx="0" cy="0"/>
          <a:chOff x="0" y="0"/>
          <a:chExt cx="0" cy="0"/>
        </a:xfrm>
      </p:grpSpPr>
      <p:sp>
        <p:nvSpPr>
          <p:cNvPr id="142" name="Shape 142"/>
          <p:cNvSpPr/>
          <p:nvPr>
            <p:ph idx="2" type="pic"/>
          </p:nvPr>
        </p:nvSpPr>
        <p:spPr>
          <a:xfrm>
            <a:off x="4475175" y="1143000"/>
            <a:ext cx="4114800" cy="3127806"/>
          </a:xfrm>
          <a:prstGeom prst="roundRect">
            <a:avLst>
              <a:gd fmla="val 4230" name="adj"/>
            </a:avLst>
          </a:prstGeom>
          <a:solidFill>
            <a:srgbClr val="8BC9F7"/>
          </a:solidFill>
          <a:ln>
            <a:noFill/>
          </a:ln>
          <a:effectLst>
            <a:reflection blurRad="0" dir="0" dist="0" endA="300" endPos="28000" fadeDir="5400000" kx="0" rotWithShape="0" algn="bl" stA="23000" stPos="0" sy="-100000" ky="0"/>
          </a:effectLst>
        </p:spPr>
        <p:txBody>
          <a:bodyPr anchorCtr="0" anchor="t" bIns="91425" lIns="91425" spcFirstLastPara="1" rIns="91425" wrap="square" tIns="91425"/>
          <a:lstStyle>
            <a:lvl1pPr indent="0" lvl="0" marL="0" marR="0" rtl="0" algn="ctr">
              <a:spcBef>
                <a:spcPts val="400"/>
              </a:spcBef>
              <a:spcAft>
                <a:spcPts val="0"/>
              </a:spcAft>
              <a:buClr>
                <a:srgbClr val="C3260C"/>
              </a:buClr>
              <a:buSzPts val="2600"/>
              <a:buFont typeface="Georgia"/>
              <a:buNone/>
              <a:defRPr b="0" i="0" sz="2000" u="none" cap="none" strike="noStrike">
                <a:solidFill>
                  <a:srgbClr val="404040"/>
                </a:solidFill>
                <a:latin typeface="Trebuchet MS"/>
                <a:ea typeface="Trebuchet MS"/>
                <a:cs typeface="Trebuchet MS"/>
                <a:sym typeface="Trebuchet MS"/>
              </a:defRPr>
            </a:lvl1pPr>
            <a:lvl2pPr indent="0" lvl="1" marL="457200" marR="0" rtl="0" algn="l">
              <a:spcBef>
                <a:spcPts val="560"/>
              </a:spcBef>
              <a:spcAft>
                <a:spcPts val="0"/>
              </a:spcAft>
              <a:buClr>
                <a:srgbClr val="C3260C"/>
              </a:buClr>
              <a:buSzPts val="3640"/>
              <a:buFont typeface="Georgia"/>
              <a:buNone/>
              <a:defRPr b="0" i="0" sz="2800" u="none" cap="none" strike="noStrike">
                <a:solidFill>
                  <a:srgbClr val="404040"/>
                </a:solidFill>
                <a:latin typeface="Trebuchet MS"/>
                <a:ea typeface="Trebuchet MS"/>
                <a:cs typeface="Trebuchet MS"/>
                <a:sym typeface="Trebuchet MS"/>
              </a:defRPr>
            </a:lvl2pPr>
            <a:lvl3pPr indent="0" lvl="2" marL="914400" marR="0" rtl="0" algn="l">
              <a:spcBef>
                <a:spcPts val="480"/>
              </a:spcBef>
              <a:spcAft>
                <a:spcPts val="0"/>
              </a:spcAft>
              <a:buClr>
                <a:srgbClr val="C3260C"/>
              </a:buClr>
              <a:buSzPts val="3120"/>
              <a:buFont typeface="Georgia"/>
              <a:buNone/>
              <a:defRPr b="0" i="0" sz="2400" u="none" cap="none" strike="noStrike">
                <a:solidFill>
                  <a:srgbClr val="404040"/>
                </a:solidFill>
                <a:latin typeface="Trebuchet MS"/>
                <a:ea typeface="Trebuchet MS"/>
                <a:cs typeface="Trebuchet MS"/>
                <a:sym typeface="Trebuchet MS"/>
              </a:defRPr>
            </a:lvl3pPr>
            <a:lvl4pPr indent="0" lvl="3" marL="1371600" marR="0" rtl="0" algn="l">
              <a:spcBef>
                <a:spcPts val="400"/>
              </a:spcBef>
              <a:spcAft>
                <a:spcPts val="0"/>
              </a:spcAft>
              <a:buClr>
                <a:srgbClr val="C3260C"/>
              </a:buClr>
              <a:buSzPts val="2600"/>
              <a:buFont typeface="Georgia"/>
              <a:buNone/>
              <a:defRPr b="0" i="0" sz="2000" u="none" cap="none" strike="noStrike">
                <a:solidFill>
                  <a:srgbClr val="404040"/>
                </a:solidFill>
                <a:latin typeface="Trebuchet MS"/>
                <a:ea typeface="Trebuchet MS"/>
                <a:cs typeface="Trebuchet MS"/>
                <a:sym typeface="Trebuchet MS"/>
              </a:defRPr>
            </a:lvl4pPr>
            <a:lvl5pPr indent="0" lvl="4" marL="1828800" marR="0" rtl="0" algn="l">
              <a:spcBef>
                <a:spcPts val="400"/>
              </a:spcBef>
              <a:spcAft>
                <a:spcPts val="0"/>
              </a:spcAft>
              <a:buClr>
                <a:srgbClr val="C3260C"/>
              </a:buClr>
              <a:buSzPts val="2600"/>
              <a:buFont typeface="Georgia"/>
              <a:buNone/>
              <a:defRPr b="0" i="0" sz="2000" u="none" cap="none" strike="noStrike">
                <a:solidFill>
                  <a:srgbClr val="404040"/>
                </a:solidFill>
                <a:latin typeface="Trebuchet MS"/>
                <a:ea typeface="Trebuchet MS"/>
                <a:cs typeface="Trebuchet MS"/>
                <a:sym typeface="Trebuchet MS"/>
              </a:defRPr>
            </a:lvl5pPr>
            <a:lvl6pPr indent="0" lvl="5" marL="2286000" marR="0" rtl="0" algn="l">
              <a:spcBef>
                <a:spcPts val="400"/>
              </a:spcBef>
              <a:spcAft>
                <a:spcPts val="0"/>
              </a:spcAft>
              <a:buClr>
                <a:srgbClr val="C3260C"/>
              </a:buClr>
              <a:buSzPts val="2600"/>
              <a:buFont typeface="Georgia"/>
              <a:buNone/>
              <a:defRPr b="0" i="0" sz="2000" u="none" cap="none" strike="noStrike">
                <a:solidFill>
                  <a:srgbClr val="3F3F3F"/>
                </a:solidFill>
                <a:latin typeface="Trebuchet MS"/>
                <a:ea typeface="Trebuchet MS"/>
                <a:cs typeface="Trebuchet MS"/>
                <a:sym typeface="Trebuchet MS"/>
              </a:defRPr>
            </a:lvl6pPr>
            <a:lvl7pPr indent="0" lvl="6" marL="2743200" marR="0" rtl="0" algn="l">
              <a:spcBef>
                <a:spcPts val="400"/>
              </a:spcBef>
              <a:spcAft>
                <a:spcPts val="0"/>
              </a:spcAft>
              <a:buClr>
                <a:srgbClr val="C3260C"/>
              </a:buClr>
              <a:buSzPts val="2600"/>
              <a:buFont typeface="Georgia"/>
              <a:buNone/>
              <a:defRPr b="0" i="0" sz="2000" u="none" cap="none" strike="noStrike">
                <a:solidFill>
                  <a:srgbClr val="3F3F3F"/>
                </a:solidFill>
                <a:latin typeface="Trebuchet MS"/>
                <a:ea typeface="Trebuchet MS"/>
                <a:cs typeface="Trebuchet MS"/>
                <a:sym typeface="Trebuchet MS"/>
              </a:defRPr>
            </a:lvl7pPr>
            <a:lvl8pPr indent="0" lvl="7" marL="3200400" marR="0" rtl="0" algn="l">
              <a:spcBef>
                <a:spcPts val="400"/>
              </a:spcBef>
              <a:spcAft>
                <a:spcPts val="0"/>
              </a:spcAft>
              <a:buClr>
                <a:srgbClr val="C3260C"/>
              </a:buClr>
              <a:buSzPts val="2600"/>
              <a:buFont typeface="Georgia"/>
              <a:buNone/>
              <a:defRPr b="0" i="0" sz="2000" u="none" cap="none" strike="noStrike">
                <a:solidFill>
                  <a:srgbClr val="3F3F3F"/>
                </a:solidFill>
                <a:latin typeface="Trebuchet MS"/>
                <a:ea typeface="Trebuchet MS"/>
                <a:cs typeface="Trebuchet MS"/>
                <a:sym typeface="Trebuchet MS"/>
              </a:defRPr>
            </a:lvl8pPr>
            <a:lvl9pPr indent="0" lvl="8" marL="3657600" marR="0" rtl="0" algn="l">
              <a:spcBef>
                <a:spcPts val="400"/>
              </a:spcBef>
              <a:spcAft>
                <a:spcPts val="300"/>
              </a:spcAft>
              <a:buClr>
                <a:srgbClr val="C3260C"/>
              </a:buClr>
              <a:buSzPts val="2600"/>
              <a:buFont typeface="Georgia"/>
              <a:buNone/>
              <a:defRPr b="0" i="0" sz="2000" u="none" cap="none" strike="noStrike">
                <a:solidFill>
                  <a:srgbClr val="3F3F3F"/>
                </a:solidFill>
                <a:latin typeface="Trebuchet MS"/>
                <a:ea typeface="Trebuchet MS"/>
                <a:cs typeface="Trebuchet MS"/>
                <a:sym typeface="Trebuchet MS"/>
              </a:defRPr>
            </a:lvl9pPr>
          </a:lstStyle>
          <a:p/>
        </p:txBody>
      </p:sp>
      <p:sp>
        <p:nvSpPr>
          <p:cNvPr id="143" name="Shape 143"/>
          <p:cNvSpPr txBox="1"/>
          <p:nvPr>
            <p:ph idx="1" type="body"/>
          </p:nvPr>
        </p:nvSpPr>
        <p:spPr>
          <a:xfrm>
            <a:off x="877887" y="1010486"/>
            <a:ext cx="3694114" cy="2163020"/>
          </a:xfrm>
          <a:prstGeom prst="rect">
            <a:avLst/>
          </a:prstGeom>
          <a:noFill/>
          <a:ln>
            <a:noFill/>
          </a:ln>
        </p:spPr>
        <p:txBody>
          <a:bodyPr anchorCtr="0" anchor="b" bIns="91425" lIns="91425" spcFirstLastPara="1" rIns="91425" wrap="square" tIns="91425"/>
          <a:lstStyle>
            <a:lvl1pPr indent="-360680" lvl="0" marL="457200" marR="0" rtl="0" algn="l">
              <a:spcBef>
                <a:spcPts val="320"/>
              </a:spcBef>
              <a:spcAft>
                <a:spcPts val="0"/>
              </a:spcAft>
              <a:buClr>
                <a:srgbClr val="C3260C"/>
              </a:buClr>
              <a:buSzPts val="2080"/>
              <a:buFont typeface="Georgia"/>
              <a:buChar char="*"/>
              <a:defRPr b="0" i="0" sz="1600" u="none" cap="none" strike="noStrike">
                <a:solidFill>
                  <a:srgbClr val="404040"/>
                </a:solidFill>
                <a:latin typeface="Trebuchet MS"/>
                <a:ea typeface="Trebuchet MS"/>
                <a:cs typeface="Trebuchet MS"/>
                <a:sym typeface="Trebuchet MS"/>
              </a:defRPr>
            </a:lvl1pPr>
            <a:lvl2pPr indent="-228600" lvl="1" marL="914400" marR="0" rtl="0" algn="l">
              <a:spcBef>
                <a:spcPts val="300"/>
              </a:spcBef>
              <a:spcAft>
                <a:spcPts val="0"/>
              </a:spcAft>
              <a:buClr>
                <a:srgbClr val="C3260C"/>
              </a:buClr>
              <a:buSzPts val="1560"/>
              <a:buFont typeface="Georgia"/>
              <a:buNone/>
              <a:defRPr b="0" i="0" sz="1200" u="none" cap="none" strike="noStrike">
                <a:solidFill>
                  <a:srgbClr val="404040"/>
                </a:solidFill>
                <a:latin typeface="Trebuchet MS"/>
                <a:ea typeface="Trebuchet MS"/>
                <a:cs typeface="Trebuchet MS"/>
                <a:sym typeface="Trebuchet MS"/>
              </a:defRPr>
            </a:lvl2pPr>
            <a:lvl3pPr indent="-228600" lvl="2" marL="1371600" marR="0" rtl="0" algn="l">
              <a:spcBef>
                <a:spcPts val="300"/>
              </a:spcBef>
              <a:spcAft>
                <a:spcPts val="0"/>
              </a:spcAft>
              <a:buClr>
                <a:srgbClr val="C3260C"/>
              </a:buClr>
              <a:buSzPts val="1300"/>
              <a:buFont typeface="Georgia"/>
              <a:buNone/>
              <a:defRPr b="0" i="0" sz="1000" u="none" cap="none" strike="noStrike">
                <a:solidFill>
                  <a:srgbClr val="404040"/>
                </a:solidFill>
                <a:latin typeface="Trebuchet MS"/>
                <a:ea typeface="Trebuchet MS"/>
                <a:cs typeface="Trebuchet MS"/>
                <a:sym typeface="Trebuchet MS"/>
              </a:defRPr>
            </a:lvl3pPr>
            <a:lvl4pPr indent="-228600" lvl="3" marL="1828800" marR="0" rtl="0" algn="l">
              <a:spcBef>
                <a:spcPts val="300"/>
              </a:spcBef>
              <a:spcAft>
                <a:spcPts val="0"/>
              </a:spcAft>
              <a:buClr>
                <a:srgbClr val="C3260C"/>
              </a:buClr>
              <a:buSzPts val="1170"/>
              <a:buFont typeface="Georgia"/>
              <a:buNone/>
              <a:defRPr b="0" i="0" sz="900" u="none" cap="none" strike="noStrike">
                <a:solidFill>
                  <a:srgbClr val="404040"/>
                </a:solidFill>
                <a:latin typeface="Trebuchet MS"/>
                <a:ea typeface="Trebuchet MS"/>
                <a:cs typeface="Trebuchet MS"/>
                <a:sym typeface="Trebuchet MS"/>
              </a:defRPr>
            </a:lvl4pPr>
            <a:lvl5pPr indent="-228600" lvl="4" marL="2286000" marR="0" rtl="0" algn="l">
              <a:spcBef>
                <a:spcPts val="300"/>
              </a:spcBef>
              <a:spcAft>
                <a:spcPts val="0"/>
              </a:spcAft>
              <a:buClr>
                <a:srgbClr val="C3260C"/>
              </a:buClr>
              <a:buSzPts val="1170"/>
              <a:buFont typeface="Georgia"/>
              <a:buNone/>
              <a:defRPr b="0" i="0" sz="900" u="none" cap="none" strike="noStrike">
                <a:solidFill>
                  <a:srgbClr val="404040"/>
                </a:solidFill>
                <a:latin typeface="Trebuchet MS"/>
                <a:ea typeface="Trebuchet MS"/>
                <a:cs typeface="Trebuchet MS"/>
                <a:sym typeface="Trebuchet MS"/>
              </a:defRPr>
            </a:lvl5pPr>
            <a:lvl6pPr indent="-228600" lvl="5" marL="2743200" marR="0" rtl="0" algn="l">
              <a:spcBef>
                <a:spcPts val="300"/>
              </a:spcBef>
              <a:spcAft>
                <a:spcPts val="0"/>
              </a:spcAft>
              <a:buClr>
                <a:srgbClr val="C3260C"/>
              </a:buClr>
              <a:buSzPts val="1170"/>
              <a:buFont typeface="Georgia"/>
              <a:buNone/>
              <a:defRPr b="0" i="0" sz="900" u="none" cap="none" strike="noStrike">
                <a:solidFill>
                  <a:srgbClr val="3F3F3F"/>
                </a:solidFill>
                <a:latin typeface="Trebuchet MS"/>
                <a:ea typeface="Trebuchet MS"/>
                <a:cs typeface="Trebuchet MS"/>
                <a:sym typeface="Trebuchet MS"/>
              </a:defRPr>
            </a:lvl6pPr>
            <a:lvl7pPr indent="-228600" lvl="6" marL="3200400" marR="0" rtl="0" algn="l">
              <a:spcBef>
                <a:spcPts val="300"/>
              </a:spcBef>
              <a:spcAft>
                <a:spcPts val="0"/>
              </a:spcAft>
              <a:buClr>
                <a:srgbClr val="C3260C"/>
              </a:buClr>
              <a:buSzPts val="1170"/>
              <a:buFont typeface="Georgia"/>
              <a:buNone/>
              <a:defRPr b="0" i="0" sz="900" u="none" cap="none" strike="noStrike">
                <a:solidFill>
                  <a:srgbClr val="3F3F3F"/>
                </a:solidFill>
                <a:latin typeface="Trebuchet MS"/>
                <a:ea typeface="Trebuchet MS"/>
                <a:cs typeface="Trebuchet MS"/>
                <a:sym typeface="Trebuchet MS"/>
              </a:defRPr>
            </a:lvl7pPr>
            <a:lvl8pPr indent="-228600" lvl="7" marL="3657600" marR="0" rtl="0" algn="l">
              <a:spcBef>
                <a:spcPts val="300"/>
              </a:spcBef>
              <a:spcAft>
                <a:spcPts val="0"/>
              </a:spcAft>
              <a:buClr>
                <a:srgbClr val="C3260C"/>
              </a:buClr>
              <a:buSzPts val="1170"/>
              <a:buFont typeface="Georgia"/>
              <a:buNone/>
              <a:defRPr b="0" i="0" sz="900" u="none" cap="none" strike="noStrike">
                <a:solidFill>
                  <a:srgbClr val="3F3F3F"/>
                </a:solidFill>
                <a:latin typeface="Trebuchet MS"/>
                <a:ea typeface="Trebuchet MS"/>
                <a:cs typeface="Trebuchet MS"/>
                <a:sym typeface="Trebuchet MS"/>
              </a:defRPr>
            </a:lvl8pPr>
            <a:lvl9pPr indent="-228600" lvl="8" marL="4114800" marR="0" rtl="0" algn="l">
              <a:spcBef>
                <a:spcPts val="300"/>
              </a:spcBef>
              <a:spcAft>
                <a:spcPts val="300"/>
              </a:spcAft>
              <a:buClr>
                <a:srgbClr val="C3260C"/>
              </a:buClr>
              <a:buSzPts val="1170"/>
              <a:buFont typeface="Georgia"/>
              <a:buNone/>
              <a:defRPr b="0" i="0" sz="900" u="none" cap="none" strike="noStrike">
                <a:solidFill>
                  <a:srgbClr val="3F3F3F"/>
                </a:solidFill>
                <a:latin typeface="Trebuchet MS"/>
                <a:ea typeface="Trebuchet MS"/>
                <a:cs typeface="Trebuchet MS"/>
                <a:sym typeface="Trebuchet MS"/>
              </a:defRPr>
            </a:lvl9pPr>
          </a:lstStyle>
          <a:p/>
        </p:txBody>
      </p:sp>
      <p:sp>
        <p:nvSpPr>
          <p:cNvPr id="144" name="Shape 144"/>
          <p:cNvSpPr txBox="1"/>
          <p:nvPr>
            <p:ph type="title"/>
          </p:nvPr>
        </p:nvSpPr>
        <p:spPr>
          <a:xfrm>
            <a:off x="727268" y="4464421"/>
            <a:ext cx="6383538" cy="1143000"/>
          </a:xfrm>
          <a:prstGeom prst="rect">
            <a:avLst/>
          </a:prstGeom>
          <a:noFill/>
          <a:ln>
            <a:noFill/>
          </a:ln>
        </p:spPr>
        <p:txBody>
          <a:bodyPr anchorCtr="0" anchor="b" bIns="91425" lIns="91425" spcFirstLastPara="1" rIns="91425" wrap="square" tIns="91425"/>
          <a:lstStyle>
            <a:lvl1pPr indent="-319088" lvl="0" marL="319088" marR="0" rtl="0" algn="l">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1pPr>
            <a:lvl2pPr indent="-319088" lvl="1"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2pPr>
            <a:lvl3pPr indent="-319088" lvl="2"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3pPr>
            <a:lvl4pPr indent="-319088" lvl="3"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4pPr>
            <a:lvl5pPr indent="-319088" lvl="4"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5pPr>
            <a:lvl6pPr indent="0" lvl="5" marL="0" marR="0" rtl="0" algn="l">
              <a:spcBef>
                <a:spcPts val="0"/>
              </a:spcBef>
              <a:spcAft>
                <a:spcPts val="0"/>
              </a:spcAft>
              <a:buSzPts val="1400"/>
              <a:buNone/>
              <a:defRPr b="0" i="0" sz="1800" u="none" cap="none" strike="noStrike">
                <a:solidFill>
                  <a:schemeClr val="dk2"/>
                </a:solidFill>
              </a:defRPr>
            </a:lvl6pPr>
            <a:lvl7pPr indent="0" lvl="6" marL="0" marR="0" rtl="0" algn="l">
              <a:spcBef>
                <a:spcPts val="0"/>
              </a:spcBef>
              <a:spcAft>
                <a:spcPts val="0"/>
              </a:spcAft>
              <a:buSzPts val="1400"/>
              <a:buNone/>
              <a:defRPr b="0" i="0" sz="1800" u="none" cap="none" strike="noStrike">
                <a:solidFill>
                  <a:schemeClr val="dk2"/>
                </a:solidFill>
              </a:defRPr>
            </a:lvl7pPr>
            <a:lvl8pPr indent="0" lvl="7" marL="0" marR="0" rtl="0" algn="l">
              <a:spcBef>
                <a:spcPts val="0"/>
              </a:spcBef>
              <a:spcAft>
                <a:spcPts val="0"/>
              </a:spcAft>
              <a:buSzPts val="1400"/>
              <a:buNone/>
              <a:defRPr b="0" i="0" sz="1800" u="none" cap="none" strike="noStrike">
                <a:solidFill>
                  <a:schemeClr val="dk2"/>
                </a:solidFill>
              </a:defRPr>
            </a:lvl8pPr>
            <a:lvl9pPr indent="0" lvl="8" marL="0" marR="0" rtl="0" algn="l">
              <a:spcBef>
                <a:spcPts val="0"/>
              </a:spcBef>
              <a:spcAft>
                <a:spcPts val="0"/>
              </a:spcAft>
              <a:buSzPts val="1400"/>
              <a:buNone/>
              <a:defRPr b="0" i="0" sz="1800" u="none" cap="none" strike="noStrike">
                <a:solidFill>
                  <a:schemeClr val="dk2"/>
                </a:solidFill>
              </a:defRPr>
            </a:lvl9pPr>
          </a:lstStyle>
          <a:p/>
        </p:txBody>
      </p:sp>
      <p:sp>
        <p:nvSpPr>
          <p:cNvPr id="145" name="Shape 145"/>
          <p:cNvSpPr txBox="1"/>
          <p:nvPr>
            <p:ph idx="10" type="dt"/>
          </p:nvPr>
        </p:nvSpPr>
        <p:spPr>
          <a:xfrm>
            <a:off x="6172200" y="6172200"/>
            <a:ext cx="2514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6" name="Shape 146"/>
          <p:cNvSpPr txBox="1"/>
          <p:nvPr>
            <p:ph idx="11" type="ftr"/>
          </p:nvPr>
        </p:nvSpPr>
        <p:spPr>
          <a:xfrm>
            <a:off x="457200" y="6172200"/>
            <a:ext cx="33528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7" name="Shape 147"/>
          <p:cNvSpPr txBox="1"/>
          <p:nvPr>
            <p:ph idx="12" type="sldNum"/>
          </p:nvPr>
        </p:nvSpPr>
        <p:spPr>
          <a:xfrm>
            <a:off x="3810000" y="6172200"/>
            <a:ext cx="18288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1pPr>
            <a:lvl2pPr indent="0" lvl="1"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2pPr>
            <a:lvl3pPr indent="0" lvl="2"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3pPr>
            <a:lvl4pPr indent="0" lvl="3"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4pPr>
            <a:lvl5pPr indent="0" lvl="4"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5pPr>
            <a:lvl6pPr indent="0" lvl="5"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6pPr>
            <a:lvl7pPr indent="0" lvl="6"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7pPr>
            <a:lvl8pPr indent="0" lvl="7"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8pPr>
            <a:lvl9pPr indent="0" lvl="8"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43" name="Shape 43"/>
        <p:cNvGrpSpPr/>
        <p:nvPr/>
      </p:nvGrpSpPr>
      <p:grpSpPr>
        <a:xfrm>
          <a:off x="0" y="0"/>
          <a:ext cx="0" cy="0"/>
          <a:chOff x="0" y="0"/>
          <a:chExt cx="0" cy="0"/>
        </a:xfrm>
      </p:grpSpPr>
      <p:sp>
        <p:nvSpPr>
          <p:cNvPr id="44" name="Shape 44"/>
          <p:cNvSpPr txBox="1"/>
          <p:nvPr>
            <p:ph type="title"/>
          </p:nvPr>
        </p:nvSpPr>
        <p:spPr>
          <a:xfrm>
            <a:off x="1793875" y="4371975"/>
            <a:ext cx="6511925" cy="1143000"/>
          </a:xfrm>
          <a:prstGeom prst="rect">
            <a:avLst/>
          </a:prstGeom>
          <a:noFill/>
          <a:ln>
            <a:noFill/>
          </a:ln>
        </p:spPr>
        <p:txBody>
          <a:bodyPr anchorCtr="0" anchor="t" bIns="91425" lIns="91425" spcFirstLastPara="1" rIns="91425" wrap="square" tIns="91425"/>
          <a:lstStyle>
            <a:lvl1pPr indent="-319088" lvl="0"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1pPr>
            <a:lvl2pPr indent="-319088" lvl="1"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2pPr>
            <a:lvl3pPr indent="-319088" lvl="2"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3pPr>
            <a:lvl4pPr indent="-319088" lvl="3"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4pPr>
            <a:lvl5pPr indent="-319088" lvl="4"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5pPr>
            <a:lvl6pPr indent="0" lvl="5" marL="0" marR="0" rtl="0" algn="l">
              <a:spcBef>
                <a:spcPts val="0"/>
              </a:spcBef>
              <a:spcAft>
                <a:spcPts val="0"/>
              </a:spcAft>
              <a:buSzPts val="1400"/>
              <a:buNone/>
              <a:defRPr b="0" i="0" sz="1800" u="none" cap="none" strike="noStrike">
                <a:solidFill>
                  <a:schemeClr val="dk2"/>
                </a:solidFill>
              </a:defRPr>
            </a:lvl6pPr>
            <a:lvl7pPr indent="0" lvl="6" marL="0" marR="0" rtl="0" algn="l">
              <a:spcBef>
                <a:spcPts val="0"/>
              </a:spcBef>
              <a:spcAft>
                <a:spcPts val="0"/>
              </a:spcAft>
              <a:buSzPts val="1400"/>
              <a:buNone/>
              <a:defRPr b="0" i="0" sz="1800" u="none" cap="none" strike="noStrike">
                <a:solidFill>
                  <a:schemeClr val="dk2"/>
                </a:solidFill>
              </a:defRPr>
            </a:lvl7pPr>
            <a:lvl8pPr indent="0" lvl="7" marL="0" marR="0" rtl="0" algn="l">
              <a:spcBef>
                <a:spcPts val="0"/>
              </a:spcBef>
              <a:spcAft>
                <a:spcPts val="0"/>
              </a:spcAft>
              <a:buSzPts val="1400"/>
              <a:buNone/>
              <a:defRPr b="0" i="0" sz="1800" u="none" cap="none" strike="noStrike">
                <a:solidFill>
                  <a:schemeClr val="dk2"/>
                </a:solidFill>
              </a:defRPr>
            </a:lvl8pPr>
            <a:lvl9pPr indent="0" lvl="8" marL="0" marR="0" rtl="0" algn="l">
              <a:spcBef>
                <a:spcPts val="0"/>
              </a:spcBef>
              <a:spcAft>
                <a:spcPts val="0"/>
              </a:spcAft>
              <a:buSzPts val="1400"/>
              <a:buNone/>
              <a:defRPr b="0" i="0" sz="1800" u="none" cap="none" strike="noStrike">
                <a:solidFill>
                  <a:schemeClr val="dk2"/>
                </a:solidFill>
              </a:defRPr>
            </a:lvl9pPr>
          </a:lstStyle>
          <a:p/>
        </p:txBody>
      </p:sp>
      <p:sp>
        <p:nvSpPr>
          <p:cNvPr id="45" name="Shape 45"/>
          <p:cNvSpPr txBox="1"/>
          <p:nvPr>
            <p:ph idx="1" type="body"/>
          </p:nvPr>
        </p:nvSpPr>
        <p:spPr>
          <a:xfrm>
            <a:off x="1143000" y="731520"/>
            <a:ext cx="6400800" cy="3474720"/>
          </a:xfrm>
          <a:prstGeom prst="rect">
            <a:avLst/>
          </a:prstGeom>
          <a:noFill/>
          <a:ln>
            <a:noFill/>
          </a:ln>
        </p:spPr>
        <p:txBody>
          <a:bodyPr anchorCtr="0" anchor="t" bIns="91425" lIns="91425" spcFirstLastPara="1" rIns="91425" wrap="square" tIns="91425"/>
          <a:lstStyle>
            <a:lvl1pPr indent="-410210" lvl="0" marL="457200" marR="0" rtl="0" algn="l">
              <a:spcBef>
                <a:spcPts val="440"/>
              </a:spcBef>
              <a:spcAft>
                <a:spcPts val="0"/>
              </a:spcAft>
              <a:buClr>
                <a:srgbClr val="C3260C"/>
              </a:buClr>
              <a:buSzPts val="2860"/>
              <a:buFont typeface="Georgia"/>
              <a:buChar char="*"/>
              <a:defRPr b="0" i="0" sz="2200" u="none" cap="none" strike="noStrike">
                <a:solidFill>
                  <a:srgbClr val="404040"/>
                </a:solidFill>
                <a:latin typeface="Trebuchet MS"/>
                <a:ea typeface="Trebuchet MS"/>
                <a:cs typeface="Trebuchet MS"/>
                <a:sym typeface="Trebuchet MS"/>
              </a:defRPr>
            </a:lvl1pPr>
            <a:lvl2pPr indent="-393700" lvl="1" marL="914400" marR="0" rtl="0" algn="l">
              <a:spcBef>
                <a:spcPts val="400"/>
              </a:spcBef>
              <a:spcAft>
                <a:spcPts val="0"/>
              </a:spcAft>
              <a:buClr>
                <a:srgbClr val="C3260C"/>
              </a:buClr>
              <a:buSzPts val="2600"/>
              <a:buFont typeface="Georgia"/>
              <a:buChar char="*"/>
              <a:defRPr b="0" i="0" sz="2000" u="none" cap="none" strike="noStrike">
                <a:solidFill>
                  <a:srgbClr val="404040"/>
                </a:solidFill>
                <a:latin typeface="Trebuchet MS"/>
                <a:ea typeface="Trebuchet MS"/>
                <a:cs typeface="Trebuchet MS"/>
                <a:sym typeface="Trebuchet MS"/>
              </a:defRPr>
            </a:lvl2pPr>
            <a:lvl3pPr indent="-377189" lvl="2" marL="1371600" marR="0" rtl="0" algn="l">
              <a:spcBef>
                <a:spcPts val="360"/>
              </a:spcBef>
              <a:spcAft>
                <a:spcPts val="0"/>
              </a:spcAft>
              <a:buClr>
                <a:srgbClr val="C3260C"/>
              </a:buClr>
              <a:buSzPts val="2340"/>
              <a:buFont typeface="Georgia"/>
              <a:buChar char="*"/>
              <a:defRPr b="0" i="0" sz="1800" u="none" cap="none" strike="noStrike">
                <a:solidFill>
                  <a:srgbClr val="404040"/>
                </a:solidFill>
                <a:latin typeface="Trebuchet MS"/>
                <a:ea typeface="Trebuchet MS"/>
                <a:cs typeface="Trebuchet MS"/>
                <a:sym typeface="Trebuchet MS"/>
              </a:defRPr>
            </a:lvl3pPr>
            <a:lvl4pPr indent="-360680" lvl="3" marL="1828800" marR="0" rtl="0" algn="l">
              <a:spcBef>
                <a:spcPts val="320"/>
              </a:spcBef>
              <a:spcAft>
                <a:spcPts val="0"/>
              </a:spcAft>
              <a:buClr>
                <a:srgbClr val="C3260C"/>
              </a:buClr>
              <a:buSzPts val="2080"/>
              <a:buFont typeface="Georgia"/>
              <a:buChar char="*"/>
              <a:defRPr b="0" i="0" sz="1600" u="none" cap="none" strike="noStrike">
                <a:solidFill>
                  <a:srgbClr val="404040"/>
                </a:solidFill>
                <a:latin typeface="Trebuchet MS"/>
                <a:ea typeface="Trebuchet MS"/>
                <a:cs typeface="Trebuchet MS"/>
                <a:sym typeface="Trebuchet MS"/>
              </a:defRPr>
            </a:lvl4pPr>
            <a:lvl5pPr indent="-344170" lvl="4" marL="2286000" marR="0" rtl="0" algn="l">
              <a:spcBef>
                <a:spcPts val="300"/>
              </a:spcBef>
              <a:spcAft>
                <a:spcPts val="0"/>
              </a:spcAft>
              <a:buClr>
                <a:srgbClr val="C3260C"/>
              </a:buClr>
              <a:buSzPts val="1820"/>
              <a:buFont typeface="Georgia"/>
              <a:buChar char="*"/>
              <a:defRPr b="0" i="0" sz="1400" u="none" cap="none" strike="noStrike">
                <a:solidFill>
                  <a:srgbClr val="404040"/>
                </a:solidFill>
                <a:latin typeface="Trebuchet MS"/>
                <a:ea typeface="Trebuchet MS"/>
                <a:cs typeface="Trebuchet MS"/>
                <a:sym typeface="Trebuchet MS"/>
              </a:defRPr>
            </a:lvl5pPr>
            <a:lvl6pPr indent="-344170" lvl="5" marL="27432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6pPr>
            <a:lvl7pPr indent="-344170" lvl="6" marL="32004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7pPr>
            <a:lvl8pPr indent="-344170" lvl="7" marL="36576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8pPr>
            <a:lvl9pPr indent="-344170" lvl="8" marL="4114800" marR="0" rtl="0" algn="l">
              <a:spcBef>
                <a:spcPts val="300"/>
              </a:spcBef>
              <a:spcAft>
                <a:spcPts val="30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9pPr>
          </a:lstStyle>
          <a:p/>
        </p:txBody>
      </p:sp>
      <p:sp>
        <p:nvSpPr>
          <p:cNvPr id="46" name="Shape 46"/>
          <p:cNvSpPr txBox="1"/>
          <p:nvPr>
            <p:ph idx="10" type="dt"/>
          </p:nvPr>
        </p:nvSpPr>
        <p:spPr>
          <a:xfrm>
            <a:off x="6172200" y="6172200"/>
            <a:ext cx="2514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7" name="Shape 47"/>
          <p:cNvSpPr txBox="1"/>
          <p:nvPr>
            <p:ph idx="11" type="ftr"/>
          </p:nvPr>
        </p:nvSpPr>
        <p:spPr>
          <a:xfrm>
            <a:off x="457200" y="6172200"/>
            <a:ext cx="33528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 name="Shape 48"/>
          <p:cNvSpPr txBox="1"/>
          <p:nvPr>
            <p:ph idx="12" type="sldNum"/>
          </p:nvPr>
        </p:nvSpPr>
        <p:spPr>
          <a:xfrm>
            <a:off x="3810000" y="6172200"/>
            <a:ext cx="18288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1pPr>
            <a:lvl2pPr indent="0" lvl="1"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2pPr>
            <a:lvl3pPr indent="0" lvl="2"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3pPr>
            <a:lvl4pPr indent="0" lvl="3"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4pPr>
            <a:lvl5pPr indent="0" lvl="4"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5pPr>
            <a:lvl6pPr indent="0" lvl="5"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6pPr>
            <a:lvl7pPr indent="0" lvl="6"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7pPr>
            <a:lvl8pPr indent="0" lvl="7"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8pPr>
            <a:lvl9pPr indent="0" lvl="8"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49" name="Shape 49"/>
        <p:cNvGrpSpPr/>
        <p:nvPr/>
      </p:nvGrpSpPr>
      <p:grpSpPr>
        <a:xfrm>
          <a:off x="0" y="0"/>
          <a:ext cx="0" cy="0"/>
          <a:chOff x="0" y="0"/>
          <a:chExt cx="0" cy="0"/>
        </a:xfrm>
      </p:grpSpPr>
      <p:sp>
        <p:nvSpPr>
          <p:cNvPr id="50" name="Shape 50"/>
          <p:cNvSpPr txBox="1"/>
          <p:nvPr>
            <p:ph type="title"/>
          </p:nvPr>
        </p:nvSpPr>
        <p:spPr>
          <a:xfrm rot="5400000">
            <a:off x="-436711" y="1966986"/>
            <a:ext cx="5238339" cy="2057400"/>
          </a:xfrm>
          <a:prstGeom prst="rect">
            <a:avLst/>
          </a:prstGeom>
          <a:noFill/>
          <a:ln>
            <a:noFill/>
          </a:ln>
        </p:spPr>
        <p:txBody>
          <a:bodyPr anchorCtr="0" anchor="t" bIns="91425" lIns="91425" spcFirstLastPara="1" rIns="91425" wrap="square" tIns="91425"/>
          <a:lstStyle>
            <a:lvl1pPr indent="-319088" lvl="0" marL="319088" marR="0" rtl="0" algn="l">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1pPr>
            <a:lvl2pPr indent="-319088" lvl="1"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2pPr>
            <a:lvl3pPr indent="-319088" lvl="2"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3pPr>
            <a:lvl4pPr indent="-319088" lvl="3"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4pPr>
            <a:lvl5pPr indent="-319088" lvl="4"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5pPr>
            <a:lvl6pPr indent="0" lvl="5" marL="0" marR="0" rtl="0" algn="l">
              <a:spcBef>
                <a:spcPts val="0"/>
              </a:spcBef>
              <a:spcAft>
                <a:spcPts val="0"/>
              </a:spcAft>
              <a:buSzPts val="1400"/>
              <a:buNone/>
              <a:defRPr b="0" i="0" sz="1800" u="none" cap="none" strike="noStrike">
                <a:solidFill>
                  <a:schemeClr val="dk2"/>
                </a:solidFill>
              </a:defRPr>
            </a:lvl6pPr>
            <a:lvl7pPr indent="0" lvl="6" marL="0" marR="0" rtl="0" algn="l">
              <a:spcBef>
                <a:spcPts val="0"/>
              </a:spcBef>
              <a:spcAft>
                <a:spcPts val="0"/>
              </a:spcAft>
              <a:buSzPts val="1400"/>
              <a:buNone/>
              <a:defRPr b="0" i="0" sz="1800" u="none" cap="none" strike="noStrike">
                <a:solidFill>
                  <a:schemeClr val="dk2"/>
                </a:solidFill>
              </a:defRPr>
            </a:lvl7pPr>
            <a:lvl8pPr indent="0" lvl="7" marL="0" marR="0" rtl="0" algn="l">
              <a:spcBef>
                <a:spcPts val="0"/>
              </a:spcBef>
              <a:spcAft>
                <a:spcPts val="0"/>
              </a:spcAft>
              <a:buSzPts val="1400"/>
              <a:buNone/>
              <a:defRPr b="0" i="0" sz="1800" u="none" cap="none" strike="noStrike">
                <a:solidFill>
                  <a:schemeClr val="dk2"/>
                </a:solidFill>
              </a:defRPr>
            </a:lvl8pPr>
            <a:lvl9pPr indent="0" lvl="8" marL="0" marR="0" rtl="0" algn="l">
              <a:spcBef>
                <a:spcPts val="0"/>
              </a:spcBef>
              <a:spcAft>
                <a:spcPts val="0"/>
              </a:spcAft>
              <a:buSzPts val="1400"/>
              <a:buNone/>
              <a:defRPr b="0" i="0" sz="1800" u="none" cap="none" strike="noStrike">
                <a:solidFill>
                  <a:schemeClr val="dk2"/>
                </a:solidFill>
              </a:defRPr>
            </a:lvl9pPr>
          </a:lstStyle>
          <a:p/>
        </p:txBody>
      </p:sp>
      <p:sp>
        <p:nvSpPr>
          <p:cNvPr id="51" name="Shape 51"/>
          <p:cNvSpPr txBox="1"/>
          <p:nvPr>
            <p:ph idx="1" type="body"/>
          </p:nvPr>
        </p:nvSpPr>
        <p:spPr>
          <a:xfrm rot="5400000">
            <a:off x="3291392" y="764240"/>
            <a:ext cx="4894729" cy="4829287"/>
          </a:xfrm>
          <a:prstGeom prst="rect">
            <a:avLst/>
          </a:prstGeom>
          <a:noFill/>
          <a:ln>
            <a:noFill/>
          </a:ln>
        </p:spPr>
        <p:txBody>
          <a:bodyPr anchorCtr="0" anchor="t" bIns="91425" lIns="91425" spcFirstLastPara="1" rIns="91425" wrap="square" tIns="91425"/>
          <a:lstStyle>
            <a:lvl1pPr indent="-410210" lvl="0" marL="457200" marR="0" rtl="0" algn="l">
              <a:spcBef>
                <a:spcPts val="440"/>
              </a:spcBef>
              <a:spcAft>
                <a:spcPts val="0"/>
              </a:spcAft>
              <a:buClr>
                <a:srgbClr val="C3260C"/>
              </a:buClr>
              <a:buSzPts val="2860"/>
              <a:buFont typeface="Georgia"/>
              <a:buChar char="*"/>
              <a:defRPr b="0" i="0" sz="2200" u="none" cap="none" strike="noStrike">
                <a:solidFill>
                  <a:srgbClr val="404040"/>
                </a:solidFill>
                <a:latin typeface="Trebuchet MS"/>
                <a:ea typeface="Trebuchet MS"/>
                <a:cs typeface="Trebuchet MS"/>
                <a:sym typeface="Trebuchet MS"/>
              </a:defRPr>
            </a:lvl1pPr>
            <a:lvl2pPr indent="-393700" lvl="1" marL="914400" marR="0" rtl="0" algn="l">
              <a:spcBef>
                <a:spcPts val="400"/>
              </a:spcBef>
              <a:spcAft>
                <a:spcPts val="0"/>
              </a:spcAft>
              <a:buClr>
                <a:srgbClr val="C3260C"/>
              </a:buClr>
              <a:buSzPts val="2600"/>
              <a:buFont typeface="Georgia"/>
              <a:buChar char="*"/>
              <a:defRPr b="0" i="0" sz="2000" u="none" cap="none" strike="noStrike">
                <a:solidFill>
                  <a:srgbClr val="404040"/>
                </a:solidFill>
                <a:latin typeface="Trebuchet MS"/>
                <a:ea typeface="Trebuchet MS"/>
                <a:cs typeface="Trebuchet MS"/>
                <a:sym typeface="Trebuchet MS"/>
              </a:defRPr>
            </a:lvl2pPr>
            <a:lvl3pPr indent="-377189" lvl="2" marL="1371600" marR="0" rtl="0" algn="l">
              <a:spcBef>
                <a:spcPts val="360"/>
              </a:spcBef>
              <a:spcAft>
                <a:spcPts val="0"/>
              </a:spcAft>
              <a:buClr>
                <a:srgbClr val="C3260C"/>
              </a:buClr>
              <a:buSzPts val="2340"/>
              <a:buFont typeface="Georgia"/>
              <a:buChar char="*"/>
              <a:defRPr b="0" i="0" sz="1800" u="none" cap="none" strike="noStrike">
                <a:solidFill>
                  <a:srgbClr val="404040"/>
                </a:solidFill>
                <a:latin typeface="Trebuchet MS"/>
                <a:ea typeface="Trebuchet MS"/>
                <a:cs typeface="Trebuchet MS"/>
                <a:sym typeface="Trebuchet MS"/>
              </a:defRPr>
            </a:lvl3pPr>
            <a:lvl4pPr indent="-360680" lvl="3" marL="1828800" marR="0" rtl="0" algn="l">
              <a:spcBef>
                <a:spcPts val="320"/>
              </a:spcBef>
              <a:spcAft>
                <a:spcPts val="0"/>
              </a:spcAft>
              <a:buClr>
                <a:srgbClr val="C3260C"/>
              </a:buClr>
              <a:buSzPts val="2080"/>
              <a:buFont typeface="Georgia"/>
              <a:buChar char="*"/>
              <a:defRPr b="0" i="0" sz="1600" u="none" cap="none" strike="noStrike">
                <a:solidFill>
                  <a:srgbClr val="404040"/>
                </a:solidFill>
                <a:latin typeface="Trebuchet MS"/>
                <a:ea typeface="Trebuchet MS"/>
                <a:cs typeface="Trebuchet MS"/>
                <a:sym typeface="Trebuchet MS"/>
              </a:defRPr>
            </a:lvl4pPr>
            <a:lvl5pPr indent="-344170" lvl="4" marL="2286000" marR="0" rtl="0" algn="l">
              <a:spcBef>
                <a:spcPts val="300"/>
              </a:spcBef>
              <a:spcAft>
                <a:spcPts val="0"/>
              </a:spcAft>
              <a:buClr>
                <a:srgbClr val="C3260C"/>
              </a:buClr>
              <a:buSzPts val="1820"/>
              <a:buFont typeface="Georgia"/>
              <a:buChar char="*"/>
              <a:defRPr b="0" i="0" sz="1400" u="none" cap="none" strike="noStrike">
                <a:solidFill>
                  <a:srgbClr val="404040"/>
                </a:solidFill>
                <a:latin typeface="Trebuchet MS"/>
                <a:ea typeface="Trebuchet MS"/>
                <a:cs typeface="Trebuchet MS"/>
                <a:sym typeface="Trebuchet MS"/>
              </a:defRPr>
            </a:lvl5pPr>
            <a:lvl6pPr indent="-344170" lvl="5" marL="27432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6pPr>
            <a:lvl7pPr indent="-344170" lvl="6" marL="32004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7pPr>
            <a:lvl8pPr indent="-344170" lvl="7" marL="36576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8pPr>
            <a:lvl9pPr indent="-344170" lvl="8" marL="4114800" marR="0" rtl="0" algn="l">
              <a:spcBef>
                <a:spcPts val="300"/>
              </a:spcBef>
              <a:spcAft>
                <a:spcPts val="30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9pPr>
          </a:lstStyle>
          <a:p/>
        </p:txBody>
      </p:sp>
      <p:sp>
        <p:nvSpPr>
          <p:cNvPr id="52" name="Shape 52"/>
          <p:cNvSpPr txBox="1"/>
          <p:nvPr>
            <p:ph idx="10" type="dt"/>
          </p:nvPr>
        </p:nvSpPr>
        <p:spPr>
          <a:xfrm>
            <a:off x="6172200" y="6172200"/>
            <a:ext cx="2514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3" name="Shape 53"/>
          <p:cNvSpPr txBox="1"/>
          <p:nvPr>
            <p:ph idx="11" type="ftr"/>
          </p:nvPr>
        </p:nvSpPr>
        <p:spPr>
          <a:xfrm>
            <a:off x="457200" y="6172200"/>
            <a:ext cx="33528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4" name="Shape 54"/>
          <p:cNvSpPr txBox="1"/>
          <p:nvPr>
            <p:ph idx="12" type="sldNum"/>
          </p:nvPr>
        </p:nvSpPr>
        <p:spPr>
          <a:xfrm>
            <a:off x="3810000" y="6172200"/>
            <a:ext cx="18288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1pPr>
            <a:lvl2pPr indent="0" lvl="1"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2pPr>
            <a:lvl3pPr indent="0" lvl="2"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3pPr>
            <a:lvl4pPr indent="0" lvl="3"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4pPr>
            <a:lvl5pPr indent="0" lvl="4"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5pPr>
            <a:lvl6pPr indent="0" lvl="5"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6pPr>
            <a:lvl7pPr indent="0" lvl="6"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7pPr>
            <a:lvl8pPr indent="0" lvl="7"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8pPr>
            <a:lvl9pPr indent="0" lvl="8"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55" name="Shape 55"/>
        <p:cNvGrpSpPr/>
        <p:nvPr/>
      </p:nvGrpSpPr>
      <p:grpSpPr>
        <a:xfrm>
          <a:off x="0" y="0"/>
          <a:ext cx="0" cy="0"/>
          <a:chOff x="0" y="0"/>
          <a:chExt cx="0" cy="0"/>
        </a:xfrm>
      </p:grpSpPr>
      <p:sp>
        <p:nvSpPr>
          <p:cNvPr id="56" name="Shape 56"/>
          <p:cNvSpPr txBox="1"/>
          <p:nvPr>
            <p:ph type="title"/>
          </p:nvPr>
        </p:nvSpPr>
        <p:spPr>
          <a:xfrm>
            <a:off x="1793875" y="4371975"/>
            <a:ext cx="6511925" cy="1143000"/>
          </a:xfrm>
          <a:prstGeom prst="rect">
            <a:avLst/>
          </a:prstGeom>
          <a:noFill/>
          <a:ln>
            <a:noFill/>
          </a:ln>
        </p:spPr>
        <p:txBody>
          <a:bodyPr anchorCtr="0" anchor="t" bIns="91425" lIns="91425" spcFirstLastPara="1" rIns="91425" wrap="square" tIns="91425"/>
          <a:lstStyle>
            <a:lvl1pPr indent="-319088" lvl="0"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1pPr>
            <a:lvl2pPr indent="-319088" lvl="1"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2pPr>
            <a:lvl3pPr indent="-319088" lvl="2"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3pPr>
            <a:lvl4pPr indent="-319088" lvl="3"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4pPr>
            <a:lvl5pPr indent="-319088" lvl="4"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5pPr>
            <a:lvl6pPr indent="0" lvl="5" marL="0" marR="0" rtl="0" algn="l">
              <a:spcBef>
                <a:spcPts val="0"/>
              </a:spcBef>
              <a:spcAft>
                <a:spcPts val="0"/>
              </a:spcAft>
              <a:buSzPts val="1400"/>
              <a:buNone/>
              <a:defRPr b="0" i="0" sz="1800" u="none" cap="none" strike="noStrike">
                <a:solidFill>
                  <a:schemeClr val="dk2"/>
                </a:solidFill>
              </a:defRPr>
            </a:lvl6pPr>
            <a:lvl7pPr indent="0" lvl="6" marL="0" marR="0" rtl="0" algn="l">
              <a:spcBef>
                <a:spcPts val="0"/>
              </a:spcBef>
              <a:spcAft>
                <a:spcPts val="0"/>
              </a:spcAft>
              <a:buSzPts val="1400"/>
              <a:buNone/>
              <a:defRPr b="0" i="0" sz="1800" u="none" cap="none" strike="noStrike">
                <a:solidFill>
                  <a:schemeClr val="dk2"/>
                </a:solidFill>
              </a:defRPr>
            </a:lvl7pPr>
            <a:lvl8pPr indent="0" lvl="7" marL="0" marR="0" rtl="0" algn="l">
              <a:spcBef>
                <a:spcPts val="0"/>
              </a:spcBef>
              <a:spcAft>
                <a:spcPts val="0"/>
              </a:spcAft>
              <a:buSzPts val="1400"/>
              <a:buNone/>
              <a:defRPr b="0" i="0" sz="1800" u="none" cap="none" strike="noStrike">
                <a:solidFill>
                  <a:schemeClr val="dk2"/>
                </a:solidFill>
              </a:defRPr>
            </a:lvl8pPr>
            <a:lvl9pPr indent="0" lvl="8" marL="0" marR="0" rtl="0" algn="l">
              <a:spcBef>
                <a:spcPts val="0"/>
              </a:spcBef>
              <a:spcAft>
                <a:spcPts val="0"/>
              </a:spcAft>
              <a:buSzPts val="1400"/>
              <a:buNone/>
              <a:defRPr b="0" i="0" sz="1800" u="none" cap="none" strike="noStrike">
                <a:solidFill>
                  <a:schemeClr val="dk2"/>
                </a:solidFill>
              </a:defRPr>
            </a:lvl9pPr>
          </a:lstStyle>
          <a:p/>
        </p:txBody>
      </p:sp>
      <p:sp>
        <p:nvSpPr>
          <p:cNvPr id="57" name="Shape 57"/>
          <p:cNvSpPr txBox="1"/>
          <p:nvPr>
            <p:ph idx="1" type="body"/>
          </p:nvPr>
        </p:nvSpPr>
        <p:spPr>
          <a:xfrm rot="5400000">
            <a:off x="3368040" y="-731521"/>
            <a:ext cx="3474720" cy="6400800"/>
          </a:xfrm>
          <a:prstGeom prst="rect">
            <a:avLst/>
          </a:prstGeom>
          <a:noFill/>
          <a:ln>
            <a:noFill/>
          </a:ln>
        </p:spPr>
        <p:txBody>
          <a:bodyPr anchorCtr="0" anchor="t" bIns="91425" lIns="91425" spcFirstLastPara="1" rIns="91425" wrap="square" tIns="91425"/>
          <a:lstStyle>
            <a:lvl1pPr indent="-410210" lvl="0" marL="457200" marR="0" rtl="0" algn="l">
              <a:spcBef>
                <a:spcPts val="440"/>
              </a:spcBef>
              <a:spcAft>
                <a:spcPts val="0"/>
              </a:spcAft>
              <a:buClr>
                <a:srgbClr val="C3260C"/>
              </a:buClr>
              <a:buSzPts val="2860"/>
              <a:buFont typeface="Georgia"/>
              <a:buChar char="*"/>
              <a:defRPr b="0" i="0" sz="2200" u="none" cap="none" strike="noStrike">
                <a:solidFill>
                  <a:srgbClr val="404040"/>
                </a:solidFill>
                <a:latin typeface="Trebuchet MS"/>
                <a:ea typeface="Trebuchet MS"/>
                <a:cs typeface="Trebuchet MS"/>
                <a:sym typeface="Trebuchet MS"/>
              </a:defRPr>
            </a:lvl1pPr>
            <a:lvl2pPr indent="-393700" lvl="1" marL="914400" marR="0" rtl="0" algn="l">
              <a:spcBef>
                <a:spcPts val="400"/>
              </a:spcBef>
              <a:spcAft>
                <a:spcPts val="0"/>
              </a:spcAft>
              <a:buClr>
                <a:srgbClr val="C3260C"/>
              </a:buClr>
              <a:buSzPts val="2600"/>
              <a:buFont typeface="Georgia"/>
              <a:buChar char="*"/>
              <a:defRPr b="0" i="0" sz="2000" u="none" cap="none" strike="noStrike">
                <a:solidFill>
                  <a:srgbClr val="404040"/>
                </a:solidFill>
                <a:latin typeface="Trebuchet MS"/>
                <a:ea typeface="Trebuchet MS"/>
                <a:cs typeface="Trebuchet MS"/>
                <a:sym typeface="Trebuchet MS"/>
              </a:defRPr>
            </a:lvl2pPr>
            <a:lvl3pPr indent="-377189" lvl="2" marL="1371600" marR="0" rtl="0" algn="l">
              <a:spcBef>
                <a:spcPts val="360"/>
              </a:spcBef>
              <a:spcAft>
                <a:spcPts val="0"/>
              </a:spcAft>
              <a:buClr>
                <a:srgbClr val="C3260C"/>
              </a:buClr>
              <a:buSzPts val="2340"/>
              <a:buFont typeface="Georgia"/>
              <a:buChar char="*"/>
              <a:defRPr b="0" i="0" sz="1800" u="none" cap="none" strike="noStrike">
                <a:solidFill>
                  <a:srgbClr val="404040"/>
                </a:solidFill>
                <a:latin typeface="Trebuchet MS"/>
                <a:ea typeface="Trebuchet MS"/>
                <a:cs typeface="Trebuchet MS"/>
                <a:sym typeface="Trebuchet MS"/>
              </a:defRPr>
            </a:lvl3pPr>
            <a:lvl4pPr indent="-360680" lvl="3" marL="1828800" marR="0" rtl="0" algn="l">
              <a:spcBef>
                <a:spcPts val="320"/>
              </a:spcBef>
              <a:spcAft>
                <a:spcPts val="0"/>
              </a:spcAft>
              <a:buClr>
                <a:srgbClr val="C3260C"/>
              </a:buClr>
              <a:buSzPts val="2080"/>
              <a:buFont typeface="Georgia"/>
              <a:buChar char="*"/>
              <a:defRPr b="0" i="0" sz="1600" u="none" cap="none" strike="noStrike">
                <a:solidFill>
                  <a:srgbClr val="404040"/>
                </a:solidFill>
                <a:latin typeface="Trebuchet MS"/>
                <a:ea typeface="Trebuchet MS"/>
                <a:cs typeface="Trebuchet MS"/>
                <a:sym typeface="Trebuchet MS"/>
              </a:defRPr>
            </a:lvl4pPr>
            <a:lvl5pPr indent="-344170" lvl="4" marL="2286000" marR="0" rtl="0" algn="l">
              <a:spcBef>
                <a:spcPts val="300"/>
              </a:spcBef>
              <a:spcAft>
                <a:spcPts val="0"/>
              </a:spcAft>
              <a:buClr>
                <a:srgbClr val="C3260C"/>
              </a:buClr>
              <a:buSzPts val="1820"/>
              <a:buFont typeface="Georgia"/>
              <a:buChar char="*"/>
              <a:defRPr b="0" i="0" sz="1400" u="none" cap="none" strike="noStrike">
                <a:solidFill>
                  <a:srgbClr val="404040"/>
                </a:solidFill>
                <a:latin typeface="Trebuchet MS"/>
                <a:ea typeface="Trebuchet MS"/>
                <a:cs typeface="Trebuchet MS"/>
                <a:sym typeface="Trebuchet MS"/>
              </a:defRPr>
            </a:lvl5pPr>
            <a:lvl6pPr indent="-344170" lvl="5" marL="27432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6pPr>
            <a:lvl7pPr indent="-344170" lvl="6" marL="32004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7pPr>
            <a:lvl8pPr indent="-344170" lvl="7" marL="36576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8pPr>
            <a:lvl9pPr indent="-344170" lvl="8" marL="4114800" marR="0" rtl="0" algn="l">
              <a:spcBef>
                <a:spcPts val="300"/>
              </a:spcBef>
              <a:spcAft>
                <a:spcPts val="30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9pPr>
          </a:lstStyle>
          <a:p/>
        </p:txBody>
      </p:sp>
      <p:sp>
        <p:nvSpPr>
          <p:cNvPr id="58" name="Shape 58"/>
          <p:cNvSpPr txBox="1"/>
          <p:nvPr>
            <p:ph idx="10" type="dt"/>
          </p:nvPr>
        </p:nvSpPr>
        <p:spPr>
          <a:xfrm>
            <a:off x="6172200" y="6172200"/>
            <a:ext cx="2514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9" name="Shape 59"/>
          <p:cNvSpPr txBox="1"/>
          <p:nvPr>
            <p:ph idx="11" type="ftr"/>
          </p:nvPr>
        </p:nvSpPr>
        <p:spPr>
          <a:xfrm>
            <a:off x="457200" y="6172200"/>
            <a:ext cx="33528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0" name="Shape 60"/>
          <p:cNvSpPr txBox="1"/>
          <p:nvPr>
            <p:ph idx="12" type="sldNum"/>
          </p:nvPr>
        </p:nvSpPr>
        <p:spPr>
          <a:xfrm>
            <a:off x="3810000" y="6172200"/>
            <a:ext cx="18288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1pPr>
            <a:lvl2pPr indent="0" lvl="1"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2pPr>
            <a:lvl3pPr indent="0" lvl="2"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3pPr>
            <a:lvl4pPr indent="0" lvl="3"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4pPr>
            <a:lvl5pPr indent="0" lvl="4"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5pPr>
            <a:lvl6pPr indent="0" lvl="5"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6pPr>
            <a:lvl7pPr indent="0" lvl="6"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7pPr>
            <a:lvl8pPr indent="0" lvl="7"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8pPr>
            <a:lvl9pPr indent="0" lvl="8"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1" name="Shape 61"/>
        <p:cNvGrpSpPr/>
        <p:nvPr/>
      </p:nvGrpSpPr>
      <p:grpSpPr>
        <a:xfrm>
          <a:off x="0" y="0"/>
          <a:ext cx="0" cy="0"/>
          <a:chOff x="0" y="0"/>
          <a:chExt cx="0" cy="0"/>
        </a:xfrm>
      </p:grpSpPr>
      <p:sp>
        <p:nvSpPr>
          <p:cNvPr id="62" name="Shape 62"/>
          <p:cNvSpPr txBox="1"/>
          <p:nvPr>
            <p:ph type="title"/>
          </p:nvPr>
        </p:nvSpPr>
        <p:spPr>
          <a:xfrm>
            <a:off x="839095" y="2209800"/>
            <a:ext cx="3636085" cy="1258493"/>
          </a:xfrm>
          <a:prstGeom prst="rect">
            <a:avLst/>
          </a:prstGeom>
          <a:noFill/>
          <a:ln>
            <a:noFill/>
          </a:ln>
        </p:spPr>
        <p:txBody>
          <a:bodyPr anchorCtr="0" anchor="b" bIns="91425" lIns="91425" spcFirstLastPara="1" rIns="91425" wrap="square" tIns="91425"/>
          <a:lstStyle>
            <a:lvl1pPr indent="-228600" lvl="0" marL="228600" marR="0" rtl="0" algn="l">
              <a:spcBef>
                <a:spcPts val="0"/>
              </a:spcBef>
              <a:spcAft>
                <a:spcPts val="0"/>
              </a:spcAft>
              <a:buClr>
                <a:srgbClr val="C3260C"/>
              </a:buClr>
              <a:buSzPts val="3584"/>
              <a:buFont typeface="Georgia"/>
              <a:buChar char="*"/>
              <a:defRPr b="1" i="0" sz="2800" u="none" cap="none" strike="noStrike">
                <a:solidFill>
                  <a:schemeClr val="dk1"/>
                </a:solidFill>
                <a:latin typeface="Trebuchet MS"/>
                <a:ea typeface="Trebuchet MS"/>
                <a:cs typeface="Trebuchet MS"/>
                <a:sym typeface="Trebuchet MS"/>
              </a:defRPr>
            </a:lvl1pPr>
            <a:lvl2pPr indent="-319088" lvl="1"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2pPr>
            <a:lvl3pPr indent="-319088" lvl="2"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3pPr>
            <a:lvl4pPr indent="-319088" lvl="3"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4pPr>
            <a:lvl5pPr indent="-319088" lvl="4"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5pPr>
            <a:lvl6pPr indent="0" lvl="5" marL="0" marR="0" rtl="0" algn="l">
              <a:spcBef>
                <a:spcPts val="0"/>
              </a:spcBef>
              <a:spcAft>
                <a:spcPts val="0"/>
              </a:spcAft>
              <a:buSzPts val="1400"/>
              <a:buNone/>
              <a:defRPr b="0" i="0" sz="1800" u="none" cap="none" strike="noStrike">
                <a:solidFill>
                  <a:schemeClr val="dk2"/>
                </a:solidFill>
              </a:defRPr>
            </a:lvl6pPr>
            <a:lvl7pPr indent="0" lvl="6" marL="0" marR="0" rtl="0" algn="l">
              <a:spcBef>
                <a:spcPts val="0"/>
              </a:spcBef>
              <a:spcAft>
                <a:spcPts val="0"/>
              </a:spcAft>
              <a:buSzPts val="1400"/>
              <a:buNone/>
              <a:defRPr b="0" i="0" sz="1800" u="none" cap="none" strike="noStrike">
                <a:solidFill>
                  <a:schemeClr val="dk2"/>
                </a:solidFill>
              </a:defRPr>
            </a:lvl7pPr>
            <a:lvl8pPr indent="0" lvl="7" marL="0" marR="0" rtl="0" algn="l">
              <a:spcBef>
                <a:spcPts val="0"/>
              </a:spcBef>
              <a:spcAft>
                <a:spcPts val="0"/>
              </a:spcAft>
              <a:buSzPts val="1400"/>
              <a:buNone/>
              <a:defRPr b="0" i="0" sz="1800" u="none" cap="none" strike="noStrike">
                <a:solidFill>
                  <a:schemeClr val="dk2"/>
                </a:solidFill>
              </a:defRPr>
            </a:lvl8pPr>
            <a:lvl9pPr indent="0" lvl="8" marL="0" marR="0" rtl="0" algn="l">
              <a:spcBef>
                <a:spcPts val="0"/>
              </a:spcBef>
              <a:spcAft>
                <a:spcPts val="0"/>
              </a:spcAft>
              <a:buSzPts val="1400"/>
              <a:buNone/>
              <a:defRPr b="0" i="0" sz="1800" u="none" cap="none" strike="noStrike">
                <a:solidFill>
                  <a:schemeClr val="dk2"/>
                </a:solidFill>
              </a:defRPr>
            </a:lvl9pPr>
          </a:lstStyle>
          <a:p/>
        </p:txBody>
      </p:sp>
      <p:sp>
        <p:nvSpPr>
          <p:cNvPr id="63" name="Shape 63"/>
          <p:cNvSpPr txBox="1"/>
          <p:nvPr>
            <p:ph idx="1" type="body"/>
          </p:nvPr>
        </p:nvSpPr>
        <p:spPr>
          <a:xfrm>
            <a:off x="4593515" y="731520"/>
            <a:ext cx="4017085" cy="4894730"/>
          </a:xfrm>
          <a:prstGeom prst="rect">
            <a:avLst/>
          </a:prstGeom>
          <a:noFill/>
          <a:ln>
            <a:noFill/>
          </a:ln>
        </p:spPr>
        <p:txBody>
          <a:bodyPr anchorCtr="0" anchor="ctr" bIns="91425" lIns="91425" spcFirstLastPara="1" rIns="91425" wrap="square" tIns="91425"/>
          <a:lstStyle>
            <a:lvl1pPr indent="-410210" lvl="0" marL="457200" marR="0" rtl="0" algn="l">
              <a:spcBef>
                <a:spcPts val="440"/>
              </a:spcBef>
              <a:spcAft>
                <a:spcPts val="0"/>
              </a:spcAft>
              <a:buClr>
                <a:srgbClr val="C3260C"/>
              </a:buClr>
              <a:buSzPts val="2860"/>
              <a:buFont typeface="Georgia"/>
              <a:buChar char="*"/>
              <a:defRPr b="0" i="0" sz="2200" u="none" cap="none" strike="noStrike">
                <a:solidFill>
                  <a:srgbClr val="404040"/>
                </a:solidFill>
                <a:latin typeface="Trebuchet MS"/>
                <a:ea typeface="Trebuchet MS"/>
                <a:cs typeface="Trebuchet MS"/>
                <a:sym typeface="Trebuchet MS"/>
              </a:defRPr>
            </a:lvl1pPr>
            <a:lvl2pPr indent="-393700" lvl="1" marL="914400" marR="0" rtl="0" algn="l">
              <a:spcBef>
                <a:spcPts val="400"/>
              </a:spcBef>
              <a:spcAft>
                <a:spcPts val="0"/>
              </a:spcAft>
              <a:buClr>
                <a:srgbClr val="C3260C"/>
              </a:buClr>
              <a:buSzPts val="2600"/>
              <a:buFont typeface="Georgia"/>
              <a:buChar char="*"/>
              <a:defRPr b="0" i="0" sz="2000" u="none" cap="none" strike="noStrike">
                <a:solidFill>
                  <a:srgbClr val="404040"/>
                </a:solidFill>
                <a:latin typeface="Trebuchet MS"/>
                <a:ea typeface="Trebuchet MS"/>
                <a:cs typeface="Trebuchet MS"/>
                <a:sym typeface="Trebuchet MS"/>
              </a:defRPr>
            </a:lvl2pPr>
            <a:lvl3pPr indent="-377189" lvl="2" marL="1371600" marR="0" rtl="0" algn="l">
              <a:spcBef>
                <a:spcPts val="360"/>
              </a:spcBef>
              <a:spcAft>
                <a:spcPts val="0"/>
              </a:spcAft>
              <a:buClr>
                <a:srgbClr val="C3260C"/>
              </a:buClr>
              <a:buSzPts val="2340"/>
              <a:buFont typeface="Georgia"/>
              <a:buChar char="*"/>
              <a:defRPr b="0" i="0" sz="1800" u="none" cap="none" strike="noStrike">
                <a:solidFill>
                  <a:srgbClr val="404040"/>
                </a:solidFill>
                <a:latin typeface="Trebuchet MS"/>
                <a:ea typeface="Trebuchet MS"/>
                <a:cs typeface="Trebuchet MS"/>
                <a:sym typeface="Trebuchet MS"/>
              </a:defRPr>
            </a:lvl3pPr>
            <a:lvl4pPr indent="-360680" lvl="3" marL="1828800" marR="0" rtl="0" algn="l">
              <a:spcBef>
                <a:spcPts val="320"/>
              </a:spcBef>
              <a:spcAft>
                <a:spcPts val="0"/>
              </a:spcAft>
              <a:buClr>
                <a:srgbClr val="C3260C"/>
              </a:buClr>
              <a:buSzPts val="2080"/>
              <a:buFont typeface="Georgia"/>
              <a:buChar char="*"/>
              <a:defRPr b="0" i="0" sz="1600" u="none" cap="none" strike="noStrike">
                <a:solidFill>
                  <a:srgbClr val="404040"/>
                </a:solidFill>
                <a:latin typeface="Trebuchet MS"/>
                <a:ea typeface="Trebuchet MS"/>
                <a:cs typeface="Trebuchet MS"/>
                <a:sym typeface="Trebuchet MS"/>
              </a:defRPr>
            </a:lvl4pPr>
            <a:lvl5pPr indent="-344170" lvl="4" marL="2286000" marR="0" rtl="0" algn="l">
              <a:spcBef>
                <a:spcPts val="300"/>
              </a:spcBef>
              <a:spcAft>
                <a:spcPts val="0"/>
              </a:spcAft>
              <a:buClr>
                <a:srgbClr val="C3260C"/>
              </a:buClr>
              <a:buSzPts val="1820"/>
              <a:buFont typeface="Georgia"/>
              <a:buChar char="*"/>
              <a:defRPr b="0" i="0" sz="1400" u="none" cap="none" strike="noStrike">
                <a:solidFill>
                  <a:srgbClr val="404040"/>
                </a:solidFill>
                <a:latin typeface="Trebuchet MS"/>
                <a:ea typeface="Trebuchet MS"/>
                <a:cs typeface="Trebuchet MS"/>
                <a:sym typeface="Trebuchet MS"/>
              </a:defRPr>
            </a:lvl5pPr>
            <a:lvl6pPr indent="-393700" lvl="5" marL="2743200" marR="0" rtl="0" algn="l">
              <a:spcBef>
                <a:spcPts val="400"/>
              </a:spcBef>
              <a:spcAft>
                <a:spcPts val="0"/>
              </a:spcAft>
              <a:buClr>
                <a:srgbClr val="C3260C"/>
              </a:buClr>
              <a:buSzPts val="2600"/>
              <a:buFont typeface="Georgia"/>
              <a:buChar char="*"/>
              <a:defRPr b="0" i="0" sz="2000" u="none" cap="none" strike="noStrike">
                <a:solidFill>
                  <a:srgbClr val="3F3F3F"/>
                </a:solidFill>
                <a:latin typeface="Trebuchet MS"/>
                <a:ea typeface="Trebuchet MS"/>
                <a:cs typeface="Trebuchet MS"/>
                <a:sym typeface="Trebuchet MS"/>
              </a:defRPr>
            </a:lvl6pPr>
            <a:lvl7pPr indent="-393700" lvl="6" marL="3200400" marR="0" rtl="0" algn="l">
              <a:spcBef>
                <a:spcPts val="400"/>
              </a:spcBef>
              <a:spcAft>
                <a:spcPts val="0"/>
              </a:spcAft>
              <a:buClr>
                <a:srgbClr val="C3260C"/>
              </a:buClr>
              <a:buSzPts val="2600"/>
              <a:buFont typeface="Georgia"/>
              <a:buChar char="*"/>
              <a:defRPr b="0" i="0" sz="2000" u="none" cap="none" strike="noStrike">
                <a:solidFill>
                  <a:srgbClr val="3F3F3F"/>
                </a:solidFill>
                <a:latin typeface="Trebuchet MS"/>
                <a:ea typeface="Trebuchet MS"/>
                <a:cs typeface="Trebuchet MS"/>
                <a:sym typeface="Trebuchet MS"/>
              </a:defRPr>
            </a:lvl7pPr>
            <a:lvl8pPr indent="-393700" lvl="7" marL="3657600" marR="0" rtl="0" algn="l">
              <a:spcBef>
                <a:spcPts val="400"/>
              </a:spcBef>
              <a:spcAft>
                <a:spcPts val="0"/>
              </a:spcAft>
              <a:buClr>
                <a:srgbClr val="C3260C"/>
              </a:buClr>
              <a:buSzPts val="2600"/>
              <a:buFont typeface="Georgia"/>
              <a:buChar char="*"/>
              <a:defRPr b="0" i="0" sz="2000" u="none" cap="none" strike="noStrike">
                <a:solidFill>
                  <a:srgbClr val="3F3F3F"/>
                </a:solidFill>
                <a:latin typeface="Trebuchet MS"/>
                <a:ea typeface="Trebuchet MS"/>
                <a:cs typeface="Trebuchet MS"/>
                <a:sym typeface="Trebuchet MS"/>
              </a:defRPr>
            </a:lvl8pPr>
            <a:lvl9pPr indent="-393700" lvl="8" marL="4114800" marR="0" rtl="0" algn="l">
              <a:spcBef>
                <a:spcPts val="400"/>
              </a:spcBef>
              <a:spcAft>
                <a:spcPts val="300"/>
              </a:spcAft>
              <a:buClr>
                <a:srgbClr val="C3260C"/>
              </a:buClr>
              <a:buSzPts val="2600"/>
              <a:buFont typeface="Georgia"/>
              <a:buChar char="*"/>
              <a:defRPr b="0" i="0" sz="2000" u="none" cap="none" strike="noStrike">
                <a:solidFill>
                  <a:srgbClr val="3F3F3F"/>
                </a:solidFill>
                <a:latin typeface="Trebuchet MS"/>
                <a:ea typeface="Trebuchet MS"/>
                <a:cs typeface="Trebuchet MS"/>
                <a:sym typeface="Trebuchet MS"/>
              </a:defRPr>
            </a:lvl9pPr>
          </a:lstStyle>
          <a:p/>
        </p:txBody>
      </p:sp>
      <p:sp>
        <p:nvSpPr>
          <p:cNvPr id="64" name="Shape 64"/>
          <p:cNvSpPr txBox="1"/>
          <p:nvPr>
            <p:ph idx="2" type="body"/>
          </p:nvPr>
        </p:nvSpPr>
        <p:spPr>
          <a:xfrm>
            <a:off x="1075765" y="3497802"/>
            <a:ext cx="3388660" cy="2139518"/>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rgbClr val="C3260C"/>
              </a:buClr>
              <a:buSzPts val="1820"/>
              <a:buFont typeface="Georgia"/>
              <a:buNone/>
              <a:defRPr b="0" i="0" sz="1400" u="none" cap="none" strike="noStrike">
                <a:solidFill>
                  <a:srgbClr val="404040"/>
                </a:solidFill>
                <a:latin typeface="Trebuchet MS"/>
                <a:ea typeface="Trebuchet MS"/>
                <a:cs typeface="Trebuchet MS"/>
                <a:sym typeface="Trebuchet MS"/>
              </a:defRPr>
            </a:lvl1pPr>
            <a:lvl2pPr indent="-228600" lvl="1" marL="914400" marR="0" rtl="0" algn="l">
              <a:spcBef>
                <a:spcPts val="300"/>
              </a:spcBef>
              <a:spcAft>
                <a:spcPts val="0"/>
              </a:spcAft>
              <a:buClr>
                <a:srgbClr val="C3260C"/>
              </a:buClr>
              <a:buSzPts val="1560"/>
              <a:buFont typeface="Georgia"/>
              <a:buNone/>
              <a:defRPr b="0" i="0" sz="1200" u="none" cap="none" strike="noStrike">
                <a:solidFill>
                  <a:srgbClr val="404040"/>
                </a:solidFill>
                <a:latin typeface="Trebuchet MS"/>
                <a:ea typeface="Trebuchet MS"/>
                <a:cs typeface="Trebuchet MS"/>
                <a:sym typeface="Trebuchet MS"/>
              </a:defRPr>
            </a:lvl2pPr>
            <a:lvl3pPr indent="-228600" lvl="2" marL="1371600" marR="0" rtl="0" algn="l">
              <a:spcBef>
                <a:spcPts val="300"/>
              </a:spcBef>
              <a:spcAft>
                <a:spcPts val="0"/>
              </a:spcAft>
              <a:buClr>
                <a:srgbClr val="C3260C"/>
              </a:buClr>
              <a:buSzPts val="1300"/>
              <a:buFont typeface="Georgia"/>
              <a:buNone/>
              <a:defRPr b="0" i="0" sz="1000" u="none" cap="none" strike="noStrike">
                <a:solidFill>
                  <a:srgbClr val="404040"/>
                </a:solidFill>
                <a:latin typeface="Trebuchet MS"/>
                <a:ea typeface="Trebuchet MS"/>
                <a:cs typeface="Trebuchet MS"/>
                <a:sym typeface="Trebuchet MS"/>
              </a:defRPr>
            </a:lvl3pPr>
            <a:lvl4pPr indent="-228600" lvl="3" marL="1828800" marR="0" rtl="0" algn="l">
              <a:spcBef>
                <a:spcPts val="300"/>
              </a:spcBef>
              <a:spcAft>
                <a:spcPts val="0"/>
              </a:spcAft>
              <a:buClr>
                <a:srgbClr val="C3260C"/>
              </a:buClr>
              <a:buSzPts val="1170"/>
              <a:buFont typeface="Georgia"/>
              <a:buNone/>
              <a:defRPr b="0" i="0" sz="900" u="none" cap="none" strike="noStrike">
                <a:solidFill>
                  <a:srgbClr val="404040"/>
                </a:solidFill>
                <a:latin typeface="Trebuchet MS"/>
                <a:ea typeface="Trebuchet MS"/>
                <a:cs typeface="Trebuchet MS"/>
                <a:sym typeface="Trebuchet MS"/>
              </a:defRPr>
            </a:lvl4pPr>
            <a:lvl5pPr indent="-228600" lvl="4" marL="2286000" marR="0" rtl="0" algn="l">
              <a:spcBef>
                <a:spcPts val="300"/>
              </a:spcBef>
              <a:spcAft>
                <a:spcPts val="0"/>
              </a:spcAft>
              <a:buClr>
                <a:srgbClr val="C3260C"/>
              </a:buClr>
              <a:buSzPts val="1170"/>
              <a:buFont typeface="Georgia"/>
              <a:buNone/>
              <a:defRPr b="0" i="0" sz="900" u="none" cap="none" strike="noStrike">
                <a:solidFill>
                  <a:srgbClr val="404040"/>
                </a:solidFill>
                <a:latin typeface="Trebuchet MS"/>
                <a:ea typeface="Trebuchet MS"/>
                <a:cs typeface="Trebuchet MS"/>
                <a:sym typeface="Trebuchet MS"/>
              </a:defRPr>
            </a:lvl5pPr>
            <a:lvl6pPr indent="-228600" lvl="5" marL="2743200" marR="0" rtl="0" algn="l">
              <a:spcBef>
                <a:spcPts val="300"/>
              </a:spcBef>
              <a:spcAft>
                <a:spcPts val="0"/>
              </a:spcAft>
              <a:buClr>
                <a:srgbClr val="C3260C"/>
              </a:buClr>
              <a:buSzPts val="1170"/>
              <a:buFont typeface="Georgia"/>
              <a:buNone/>
              <a:defRPr b="0" i="0" sz="900" u="none" cap="none" strike="noStrike">
                <a:solidFill>
                  <a:srgbClr val="3F3F3F"/>
                </a:solidFill>
                <a:latin typeface="Trebuchet MS"/>
                <a:ea typeface="Trebuchet MS"/>
                <a:cs typeface="Trebuchet MS"/>
                <a:sym typeface="Trebuchet MS"/>
              </a:defRPr>
            </a:lvl6pPr>
            <a:lvl7pPr indent="-228600" lvl="6" marL="3200400" marR="0" rtl="0" algn="l">
              <a:spcBef>
                <a:spcPts val="300"/>
              </a:spcBef>
              <a:spcAft>
                <a:spcPts val="0"/>
              </a:spcAft>
              <a:buClr>
                <a:srgbClr val="C3260C"/>
              </a:buClr>
              <a:buSzPts val="1170"/>
              <a:buFont typeface="Georgia"/>
              <a:buNone/>
              <a:defRPr b="0" i="0" sz="900" u="none" cap="none" strike="noStrike">
                <a:solidFill>
                  <a:srgbClr val="3F3F3F"/>
                </a:solidFill>
                <a:latin typeface="Trebuchet MS"/>
                <a:ea typeface="Trebuchet MS"/>
                <a:cs typeface="Trebuchet MS"/>
                <a:sym typeface="Trebuchet MS"/>
              </a:defRPr>
            </a:lvl7pPr>
            <a:lvl8pPr indent="-228600" lvl="7" marL="3657600" marR="0" rtl="0" algn="l">
              <a:spcBef>
                <a:spcPts val="300"/>
              </a:spcBef>
              <a:spcAft>
                <a:spcPts val="0"/>
              </a:spcAft>
              <a:buClr>
                <a:srgbClr val="C3260C"/>
              </a:buClr>
              <a:buSzPts val="1170"/>
              <a:buFont typeface="Georgia"/>
              <a:buNone/>
              <a:defRPr b="0" i="0" sz="900" u="none" cap="none" strike="noStrike">
                <a:solidFill>
                  <a:srgbClr val="3F3F3F"/>
                </a:solidFill>
                <a:latin typeface="Trebuchet MS"/>
                <a:ea typeface="Trebuchet MS"/>
                <a:cs typeface="Trebuchet MS"/>
                <a:sym typeface="Trebuchet MS"/>
              </a:defRPr>
            </a:lvl8pPr>
            <a:lvl9pPr indent="-228600" lvl="8" marL="4114800" marR="0" rtl="0" algn="l">
              <a:spcBef>
                <a:spcPts val="300"/>
              </a:spcBef>
              <a:spcAft>
                <a:spcPts val="300"/>
              </a:spcAft>
              <a:buClr>
                <a:srgbClr val="C3260C"/>
              </a:buClr>
              <a:buSzPts val="1170"/>
              <a:buFont typeface="Georgia"/>
              <a:buNone/>
              <a:defRPr b="0" i="0" sz="900" u="none" cap="none" strike="noStrike">
                <a:solidFill>
                  <a:srgbClr val="3F3F3F"/>
                </a:solidFill>
                <a:latin typeface="Trebuchet MS"/>
                <a:ea typeface="Trebuchet MS"/>
                <a:cs typeface="Trebuchet MS"/>
                <a:sym typeface="Trebuchet MS"/>
              </a:defRPr>
            </a:lvl9pPr>
          </a:lstStyle>
          <a:p/>
        </p:txBody>
      </p:sp>
      <p:sp>
        <p:nvSpPr>
          <p:cNvPr id="65" name="Shape 65"/>
          <p:cNvSpPr txBox="1"/>
          <p:nvPr>
            <p:ph idx="10" type="dt"/>
          </p:nvPr>
        </p:nvSpPr>
        <p:spPr>
          <a:xfrm>
            <a:off x="6172200" y="6172200"/>
            <a:ext cx="2514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457200" y="6172200"/>
            <a:ext cx="33528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3810000" y="6172200"/>
            <a:ext cx="18288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1pPr>
            <a:lvl2pPr indent="0" lvl="1"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2pPr>
            <a:lvl3pPr indent="0" lvl="2"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3pPr>
            <a:lvl4pPr indent="0" lvl="3"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4pPr>
            <a:lvl5pPr indent="0" lvl="4"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5pPr>
            <a:lvl6pPr indent="0" lvl="5"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6pPr>
            <a:lvl7pPr indent="0" lvl="6"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7pPr>
            <a:lvl8pPr indent="0" lvl="7"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8pPr>
            <a:lvl9pPr indent="0" lvl="8"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8" name="Shape 68"/>
        <p:cNvGrpSpPr/>
        <p:nvPr/>
      </p:nvGrpSpPr>
      <p:grpSpPr>
        <a:xfrm>
          <a:off x="0" y="0"/>
          <a:ext cx="0" cy="0"/>
          <a:chOff x="0" y="0"/>
          <a:chExt cx="0" cy="0"/>
        </a:xfrm>
      </p:grpSpPr>
      <p:sp>
        <p:nvSpPr>
          <p:cNvPr id="69" name="Shape 69"/>
          <p:cNvSpPr txBox="1"/>
          <p:nvPr>
            <p:ph idx="10" type="dt"/>
          </p:nvPr>
        </p:nvSpPr>
        <p:spPr>
          <a:xfrm>
            <a:off x="6172200" y="6172200"/>
            <a:ext cx="2514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 name="Shape 70"/>
          <p:cNvSpPr txBox="1"/>
          <p:nvPr>
            <p:ph idx="11" type="ftr"/>
          </p:nvPr>
        </p:nvSpPr>
        <p:spPr>
          <a:xfrm>
            <a:off x="457200" y="6172200"/>
            <a:ext cx="33528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1" name="Shape 71"/>
          <p:cNvSpPr txBox="1"/>
          <p:nvPr>
            <p:ph idx="12" type="sldNum"/>
          </p:nvPr>
        </p:nvSpPr>
        <p:spPr>
          <a:xfrm>
            <a:off x="3810000" y="6172200"/>
            <a:ext cx="18288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1pPr>
            <a:lvl2pPr indent="0" lvl="1"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2pPr>
            <a:lvl3pPr indent="0" lvl="2"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3pPr>
            <a:lvl4pPr indent="0" lvl="3"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4pPr>
            <a:lvl5pPr indent="0" lvl="4"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5pPr>
            <a:lvl6pPr indent="0" lvl="5"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6pPr>
            <a:lvl7pPr indent="0" lvl="6"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7pPr>
            <a:lvl8pPr indent="0" lvl="7"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8pPr>
            <a:lvl9pPr indent="0" lvl="8"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2" name="Shape 72"/>
        <p:cNvGrpSpPr/>
        <p:nvPr/>
      </p:nvGrpSpPr>
      <p:grpSpPr>
        <a:xfrm>
          <a:off x="0" y="0"/>
          <a:ext cx="0" cy="0"/>
          <a:chOff x="0" y="0"/>
          <a:chExt cx="0" cy="0"/>
        </a:xfrm>
      </p:grpSpPr>
      <p:sp>
        <p:nvSpPr>
          <p:cNvPr id="73" name="Shape 73"/>
          <p:cNvSpPr txBox="1"/>
          <p:nvPr>
            <p:ph type="title"/>
          </p:nvPr>
        </p:nvSpPr>
        <p:spPr>
          <a:xfrm>
            <a:off x="1793875" y="4371975"/>
            <a:ext cx="6511925" cy="1143000"/>
          </a:xfrm>
          <a:prstGeom prst="rect">
            <a:avLst/>
          </a:prstGeom>
          <a:noFill/>
          <a:ln>
            <a:noFill/>
          </a:ln>
        </p:spPr>
        <p:txBody>
          <a:bodyPr anchorCtr="0" anchor="t" bIns="91425" lIns="91425" spcFirstLastPara="1" rIns="91425" wrap="square" tIns="91425"/>
          <a:lstStyle>
            <a:lvl1pPr indent="-319088" lvl="0"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1pPr>
            <a:lvl2pPr indent="-319088" lvl="1"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2pPr>
            <a:lvl3pPr indent="-319088" lvl="2"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3pPr>
            <a:lvl4pPr indent="-319088" lvl="3"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4pPr>
            <a:lvl5pPr indent="-319088" lvl="4"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5pPr>
            <a:lvl6pPr indent="0" lvl="5" marL="0" marR="0" rtl="0" algn="l">
              <a:spcBef>
                <a:spcPts val="0"/>
              </a:spcBef>
              <a:spcAft>
                <a:spcPts val="0"/>
              </a:spcAft>
              <a:buSzPts val="1400"/>
              <a:buNone/>
              <a:defRPr b="0" i="0" sz="1800" u="none" cap="none" strike="noStrike">
                <a:solidFill>
                  <a:schemeClr val="dk2"/>
                </a:solidFill>
              </a:defRPr>
            </a:lvl6pPr>
            <a:lvl7pPr indent="0" lvl="6" marL="0" marR="0" rtl="0" algn="l">
              <a:spcBef>
                <a:spcPts val="0"/>
              </a:spcBef>
              <a:spcAft>
                <a:spcPts val="0"/>
              </a:spcAft>
              <a:buSzPts val="1400"/>
              <a:buNone/>
              <a:defRPr b="0" i="0" sz="1800" u="none" cap="none" strike="noStrike">
                <a:solidFill>
                  <a:schemeClr val="dk2"/>
                </a:solidFill>
              </a:defRPr>
            </a:lvl7pPr>
            <a:lvl8pPr indent="0" lvl="7" marL="0" marR="0" rtl="0" algn="l">
              <a:spcBef>
                <a:spcPts val="0"/>
              </a:spcBef>
              <a:spcAft>
                <a:spcPts val="0"/>
              </a:spcAft>
              <a:buSzPts val="1400"/>
              <a:buNone/>
              <a:defRPr b="0" i="0" sz="1800" u="none" cap="none" strike="noStrike">
                <a:solidFill>
                  <a:schemeClr val="dk2"/>
                </a:solidFill>
              </a:defRPr>
            </a:lvl8pPr>
            <a:lvl9pPr indent="0" lvl="8" marL="0" marR="0" rtl="0" algn="l">
              <a:spcBef>
                <a:spcPts val="0"/>
              </a:spcBef>
              <a:spcAft>
                <a:spcPts val="0"/>
              </a:spcAft>
              <a:buSzPts val="1400"/>
              <a:buNone/>
              <a:defRPr b="0" i="0" sz="1800" u="none" cap="none" strike="noStrike">
                <a:solidFill>
                  <a:schemeClr val="dk2"/>
                </a:solidFill>
              </a:defRPr>
            </a:lvl9pPr>
          </a:lstStyle>
          <a:p/>
        </p:txBody>
      </p:sp>
      <p:sp>
        <p:nvSpPr>
          <p:cNvPr id="74" name="Shape 74"/>
          <p:cNvSpPr txBox="1"/>
          <p:nvPr>
            <p:ph idx="10" type="dt"/>
          </p:nvPr>
        </p:nvSpPr>
        <p:spPr>
          <a:xfrm>
            <a:off x="6172200" y="6172200"/>
            <a:ext cx="2514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457200" y="6172200"/>
            <a:ext cx="33528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3810000" y="6172200"/>
            <a:ext cx="18288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1pPr>
            <a:lvl2pPr indent="0" lvl="1"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2pPr>
            <a:lvl3pPr indent="0" lvl="2"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3pPr>
            <a:lvl4pPr indent="0" lvl="3"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4pPr>
            <a:lvl5pPr indent="0" lvl="4"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5pPr>
            <a:lvl6pPr indent="0" lvl="5"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6pPr>
            <a:lvl7pPr indent="0" lvl="6"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7pPr>
            <a:lvl8pPr indent="0" lvl="7"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8pPr>
            <a:lvl9pPr indent="0" lvl="8"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77" name="Shape 77"/>
        <p:cNvGrpSpPr/>
        <p:nvPr/>
      </p:nvGrpSpPr>
      <p:grpSpPr>
        <a:xfrm>
          <a:off x="0" y="0"/>
          <a:ext cx="0" cy="0"/>
          <a:chOff x="0" y="0"/>
          <a:chExt cx="0" cy="0"/>
        </a:xfrm>
      </p:grpSpPr>
      <p:sp>
        <p:nvSpPr>
          <p:cNvPr id="78" name="Shape 78"/>
          <p:cNvSpPr txBox="1"/>
          <p:nvPr>
            <p:ph idx="1" type="body"/>
          </p:nvPr>
        </p:nvSpPr>
        <p:spPr>
          <a:xfrm>
            <a:off x="1143000" y="731520"/>
            <a:ext cx="3346704" cy="639762"/>
          </a:xfrm>
          <a:prstGeom prst="rect">
            <a:avLst/>
          </a:prstGeom>
          <a:noFill/>
          <a:ln>
            <a:noFill/>
          </a:ln>
        </p:spPr>
        <p:txBody>
          <a:bodyPr anchorCtr="0" anchor="b" bIns="91425" lIns="91425" spcFirstLastPara="1" rIns="91425" wrap="square" tIns="91425"/>
          <a:lstStyle>
            <a:lvl1pPr indent="-228600" lvl="0" marL="457200" marR="0" rtl="0" algn="ctr">
              <a:spcBef>
                <a:spcPts val="480"/>
              </a:spcBef>
              <a:spcAft>
                <a:spcPts val="0"/>
              </a:spcAft>
              <a:buClr>
                <a:srgbClr val="C3260C"/>
              </a:buClr>
              <a:buSzPts val="3120"/>
              <a:buFont typeface="Georgia"/>
              <a:buNone/>
              <a:defRPr b="1" i="0" sz="2400" u="none" cap="none" strike="noStrike">
                <a:solidFill>
                  <a:schemeClr val="dk1"/>
                </a:solidFill>
                <a:latin typeface="Trebuchet MS"/>
                <a:ea typeface="Trebuchet MS"/>
                <a:cs typeface="Trebuchet MS"/>
                <a:sym typeface="Trebuchet MS"/>
              </a:defRPr>
            </a:lvl1pPr>
            <a:lvl2pPr indent="-228600" lvl="1" marL="914400" marR="0" rtl="0" algn="l">
              <a:spcBef>
                <a:spcPts val="400"/>
              </a:spcBef>
              <a:spcAft>
                <a:spcPts val="0"/>
              </a:spcAft>
              <a:buClr>
                <a:srgbClr val="C3260C"/>
              </a:buClr>
              <a:buSzPts val="2600"/>
              <a:buFont typeface="Georgia"/>
              <a:buNone/>
              <a:defRPr b="1" i="0" sz="2000" u="none" cap="none" strike="noStrike">
                <a:solidFill>
                  <a:srgbClr val="404040"/>
                </a:solidFill>
                <a:latin typeface="Trebuchet MS"/>
                <a:ea typeface="Trebuchet MS"/>
                <a:cs typeface="Trebuchet MS"/>
                <a:sym typeface="Trebuchet MS"/>
              </a:defRPr>
            </a:lvl2pPr>
            <a:lvl3pPr indent="-228600" lvl="2" marL="1371600" marR="0" rtl="0" algn="l">
              <a:spcBef>
                <a:spcPts val="360"/>
              </a:spcBef>
              <a:spcAft>
                <a:spcPts val="0"/>
              </a:spcAft>
              <a:buClr>
                <a:srgbClr val="C3260C"/>
              </a:buClr>
              <a:buSzPts val="2340"/>
              <a:buFont typeface="Georgia"/>
              <a:buNone/>
              <a:defRPr b="1" i="0" sz="1800" u="none" cap="none" strike="noStrike">
                <a:solidFill>
                  <a:srgbClr val="404040"/>
                </a:solidFill>
                <a:latin typeface="Trebuchet MS"/>
                <a:ea typeface="Trebuchet MS"/>
                <a:cs typeface="Trebuchet MS"/>
                <a:sym typeface="Trebuchet MS"/>
              </a:defRPr>
            </a:lvl3pPr>
            <a:lvl4pPr indent="-228600" lvl="3" marL="1828800" marR="0" rtl="0" algn="l">
              <a:spcBef>
                <a:spcPts val="320"/>
              </a:spcBef>
              <a:spcAft>
                <a:spcPts val="0"/>
              </a:spcAft>
              <a:buClr>
                <a:srgbClr val="C3260C"/>
              </a:buClr>
              <a:buSzPts val="2080"/>
              <a:buFont typeface="Georgia"/>
              <a:buNone/>
              <a:defRPr b="1" i="0" sz="1600" u="none" cap="none" strike="noStrike">
                <a:solidFill>
                  <a:srgbClr val="404040"/>
                </a:solidFill>
                <a:latin typeface="Trebuchet MS"/>
                <a:ea typeface="Trebuchet MS"/>
                <a:cs typeface="Trebuchet MS"/>
                <a:sym typeface="Trebuchet MS"/>
              </a:defRPr>
            </a:lvl4pPr>
            <a:lvl5pPr indent="-228600" lvl="4" marL="2286000" marR="0" rtl="0" algn="l">
              <a:spcBef>
                <a:spcPts val="320"/>
              </a:spcBef>
              <a:spcAft>
                <a:spcPts val="0"/>
              </a:spcAft>
              <a:buClr>
                <a:srgbClr val="C3260C"/>
              </a:buClr>
              <a:buSzPts val="2080"/>
              <a:buFont typeface="Georgia"/>
              <a:buNone/>
              <a:defRPr b="1" i="0" sz="1600" u="none" cap="none" strike="noStrike">
                <a:solidFill>
                  <a:srgbClr val="404040"/>
                </a:solidFill>
                <a:latin typeface="Trebuchet MS"/>
                <a:ea typeface="Trebuchet MS"/>
                <a:cs typeface="Trebuchet MS"/>
                <a:sym typeface="Trebuchet MS"/>
              </a:defRPr>
            </a:lvl5pPr>
            <a:lvl6pPr indent="-228600" lvl="5" marL="2743200" marR="0" rtl="0" algn="l">
              <a:spcBef>
                <a:spcPts val="320"/>
              </a:spcBef>
              <a:spcAft>
                <a:spcPts val="0"/>
              </a:spcAft>
              <a:buClr>
                <a:srgbClr val="C3260C"/>
              </a:buClr>
              <a:buSzPts val="2080"/>
              <a:buFont typeface="Georgia"/>
              <a:buNone/>
              <a:defRPr b="1" i="0" sz="1600" u="none" cap="none" strike="noStrike">
                <a:solidFill>
                  <a:srgbClr val="3F3F3F"/>
                </a:solidFill>
                <a:latin typeface="Trebuchet MS"/>
                <a:ea typeface="Trebuchet MS"/>
                <a:cs typeface="Trebuchet MS"/>
                <a:sym typeface="Trebuchet MS"/>
              </a:defRPr>
            </a:lvl6pPr>
            <a:lvl7pPr indent="-228600" lvl="6" marL="3200400" marR="0" rtl="0" algn="l">
              <a:spcBef>
                <a:spcPts val="320"/>
              </a:spcBef>
              <a:spcAft>
                <a:spcPts val="0"/>
              </a:spcAft>
              <a:buClr>
                <a:srgbClr val="C3260C"/>
              </a:buClr>
              <a:buSzPts val="2080"/>
              <a:buFont typeface="Georgia"/>
              <a:buNone/>
              <a:defRPr b="1" i="0" sz="1600" u="none" cap="none" strike="noStrike">
                <a:solidFill>
                  <a:srgbClr val="3F3F3F"/>
                </a:solidFill>
                <a:latin typeface="Trebuchet MS"/>
                <a:ea typeface="Trebuchet MS"/>
                <a:cs typeface="Trebuchet MS"/>
                <a:sym typeface="Trebuchet MS"/>
              </a:defRPr>
            </a:lvl7pPr>
            <a:lvl8pPr indent="-228600" lvl="7" marL="3657600" marR="0" rtl="0" algn="l">
              <a:spcBef>
                <a:spcPts val="320"/>
              </a:spcBef>
              <a:spcAft>
                <a:spcPts val="0"/>
              </a:spcAft>
              <a:buClr>
                <a:srgbClr val="C3260C"/>
              </a:buClr>
              <a:buSzPts val="2080"/>
              <a:buFont typeface="Georgia"/>
              <a:buNone/>
              <a:defRPr b="1" i="0" sz="1600" u="none" cap="none" strike="noStrike">
                <a:solidFill>
                  <a:srgbClr val="3F3F3F"/>
                </a:solidFill>
                <a:latin typeface="Trebuchet MS"/>
                <a:ea typeface="Trebuchet MS"/>
                <a:cs typeface="Trebuchet MS"/>
                <a:sym typeface="Trebuchet MS"/>
              </a:defRPr>
            </a:lvl8pPr>
            <a:lvl9pPr indent="-228600" lvl="8" marL="4114800" marR="0" rtl="0" algn="l">
              <a:spcBef>
                <a:spcPts val="320"/>
              </a:spcBef>
              <a:spcAft>
                <a:spcPts val="300"/>
              </a:spcAft>
              <a:buClr>
                <a:srgbClr val="C3260C"/>
              </a:buClr>
              <a:buSzPts val="2080"/>
              <a:buFont typeface="Georgia"/>
              <a:buNone/>
              <a:defRPr b="1" i="0" sz="1600" u="none" cap="none" strike="noStrike">
                <a:solidFill>
                  <a:srgbClr val="3F3F3F"/>
                </a:solidFill>
                <a:latin typeface="Trebuchet MS"/>
                <a:ea typeface="Trebuchet MS"/>
                <a:cs typeface="Trebuchet MS"/>
                <a:sym typeface="Trebuchet MS"/>
              </a:defRPr>
            </a:lvl9pPr>
          </a:lstStyle>
          <a:p/>
        </p:txBody>
      </p:sp>
      <p:sp>
        <p:nvSpPr>
          <p:cNvPr id="79" name="Shape 79"/>
          <p:cNvSpPr txBox="1"/>
          <p:nvPr>
            <p:ph idx="2" type="body"/>
          </p:nvPr>
        </p:nvSpPr>
        <p:spPr>
          <a:xfrm>
            <a:off x="1156447" y="1400327"/>
            <a:ext cx="3346704" cy="2743200"/>
          </a:xfrm>
          <a:prstGeom prst="rect">
            <a:avLst/>
          </a:prstGeom>
          <a:noFill/>
          <a:ln>
            <a:noFill/>
          </a:ln>
        </p:spPr>
        <p:txBody>
          <a:bodyPr anchorCtr="0" anchor="t" bIns="91425" lIns="91425" spcFirstLastPara="1" rIns="91425" wrap="square" tIns="91425"/>
          <a:lstStyle>
            <a:lvl1pPr indent="-377190" lvl="0" marL="457200" marR="0" rtl="0" algn="l">
              <a:spcBef>
                <a:spcPts val="360"/>
              </a:spcBef>
              <a:spcAft>
                <a:spcPts val="0"/>
              </a:spcAft>
              <a:buClr>
                <a:srgbClr val="C3260C"/>
              </a:buClr>
              <a:buSzPts val="2340"/>
              <a:buFont typeface="Georgia"/>
              <a:buChar char="*"/>
              <a:defRPr b="0" i="0" sz="1800" u="none" cap="none" strike="noStrike">
                <a:solidFill>
                  <a:srgbClr val="404040"/>
                </a:solidFill>
                <a:latin typeface="Trebuchet MS"/>
                <a:ea typeface="Trebuchet MS"/>
                <a:cs typeface="Trebuchet MS"/>
                <a:sym typeface="Trebuchet MS"/>
              </a:defRPr>
            </a:lvl1pPr>
            <a:lvl2pPr indent="-377190" lvl="1" marL="914400" marR="0" rtl="0" algn="l">
              <a:spcBef>
                <a:spcPts val="360"/>
              </a:spcBef>
              <a:spcAft>
                <a:spcPts val="0"/>
              </a:spcAft>
              <a:buClr>
                <a:srgbClr val="C3260C"/>
              </a:buClr>
              <a:buSzPts val="2340"/>
              <a:buFont typeface="Georgia"/>
              <a:buChar char="*"/>
              <a:defRPr b="0" i="0" sz="1800" u="none" cap="none" strike="noStrike">
                <a:solidFill>
                  <a:srgbClr val="404040"/>
                </a:solidFill>
                <a:latin typeface="Trebuchet MS"/>
                <a:ea typeface="Trebuchet MS"/>
                <a:cs typeface="Trebuchet MS"/>
                <a:sym typeface="Trebuchet MS"/>
              </a:defRPr>
            </a:lvl2pPr>
            <a:lvl3pPr indent="-360680" lvl="2" marL="1371600" marR="0" rtl="0" algn="l">
              <a:spcBef>
                <a:spcPts val="320"/>
              </a:spcBef>
              <a:spcAft>
                <a:spcPts val="0"/>
              </a:spcAft>
              <a:buClr>
                <a:srgbClr val="C3260C"/>
              </a:buClr>
              <a:buSzPts val="2080"/>
              <a:buFont typeface="Georgia"/>
              <a:buChar char="*"/>
              <a:defRPr b="0" i="0" sz="1600" u="none" cap="none" strike="noStrike">
                <a:solidFill>
                  <a:srgbClr val="404040"/>
                </a:solidFill>
                <a:latin typeface="Trebuchet MS"/>
                <a:ea typeface="Trebuchet MS"/>
                <a:cs typeface="Trebuchet MS"/>
                <a:sym typeface="Trebuchet MS"/>
              </a:defRPr>
            </a:lvl3pPr>
            <a:lvl4pPr indent="-360680" lvl="3" marL="1828800" marR="0" rtl="0" algn="l">
              <a:spcBef>
                <a:spcPts val="320"/>
              </a:spcBef>
              <a:spcAft>
                <a:spcPts val="0"/>
              </a:spcAft>
              <a:buClr>
                <a:srgbClr val="C3260C"/>
              </a:buClr>
              <a:buSzPts val="2080"/>
              <a:buFont typeface="Georgia"/>
              <a:buChar char="*"/>
              <a:defRPr b="0" i="0" sz="1600" u="none" cap="none" strike="noStrike">
                <a:solidFill>
                  <a:srgbClr val="404040"/>
                </a:solidFill>
                <a:latin typeface="Trebuchet MS"/>
                <a:ea typeface="Trebuchet MS"/>
                <a:cs typeface="Trebuchet MS"/>
                <a:sym typeface="Trebuchet MS"/>
              </a:defRPr>
            </a:lvl4pPr>
            <a:lvl5pPr indent="-360679" lvl="4" marL="2286000" marR="0" rtl="0" algn="l">
              <a:spcBef>
                <a:spcPts val="320"/>
              </a:spcBef>
              <a:spcAft>
                <a:spcPts val="0"/>
              </a:spcAft>
              <a:buClr>
                <a:srgbClr val="C3260C"/>
              </a:buClr>
              <a:buSzPts val="2080"/>
              <a:buFont typeface="Georgia"/>
              <a:buChar char="*"/>
              <a:defRPr b="0" i="0" sz="1600" u="none" cap="none" strike="noStrike">
                <a:solidFill>
                  <a:srgbClr val="404040"/>
                </a:solidFill>
                <a:latin typeface="Trebuchet MS"/>
                <a:ea typeface="Trebuchet MS"/>
                <a:cs typeface="Trebuchet MS"/>
                <a:sym typeface="Trebuchet MS"/>
              </a:defRPr>
            </a:lvl5pPr>
            <a:lvl6pPr indent="-360679" lvl="5" marL="2743200" marR="0" rtl="0" algn="l">
              <a:spcBef>
                <a:spcPts val="320"/>
              </a:spcBef>
              <a:spcAft>
                <a:spcPts val="0"/>
              </a:spcAft>
              <a:buClr>
                <a:srgbClr val="C3260C"/>
              </a:buClr>
              <a:buSzPts val="2080"/>
              <a:buFont typeface="Georgia"/>
              <a:buChar char="*"/>
              <a:defRPr b="0" i="0" sz="1600" u="none" cap="none" strike="noStrike">
                <a:solidFill>
                  <a:srgbClr val="3F3F3F"/>
                </a:solidFill>
                <a:latin typeface="Trebuchet MS"/>
                <a:ea typeface="Trebuchet MS"/>
                <a:cs typeface="Trebuchet MS"/>
                <a:sym typeface="Trebuchet MS"/>
              </a:defRPr>
            </a:lvl6pPr>
            <a:lvl7pPr indent="-360679" lvl="6" marL="3200400" marR="0" rtl="0" algn="l">
              <a:spcBef>
                <a:spcPts val="320"/>
              </a:spcBef>
              <a:spcAft>
                <a:spcPts val="0"/>
              </a:spcAft>
              <a:buClr>
                <a:srgbClr val="C3260C"/>
              </a:buClr>
              <a:buSzPts val="2080"/>
              <a:buFont typeface="Georgia"/>
              <a:buChar char="*"/>
              <a:defRPr b="0" i="0" sz="1600" u="none" cap="none" strike="noStrike">
                <a:solidFill>
                  <a:srgbClr val="3F3F3F"/>
                </a:solidFill>
                <a:latin typeface="Trebuchet MS"/>
                <a:ea typeface="Trebuchet MS"/>
                <a:cs typeface="Trebuchet MS"/>
                <a:sym typeface="Trebuchet MS"/>
              </a:defRPr>
            </a:lvl7pPr>
            <a:lvl8pPr indent="-360679" lvl="7" marL="3657600" marR="0" rtl="0" algn="l">
              <a:spcBef>
                <a:spcPts val="320"/>
              </a:spcBef>
              <a:spcAft>
                <a:spcPts val="0"/>
              </a:spcAft>
              <a:buClr>
                <a:srgbClr val="C3260C"/>
              </a:buClr>
              <a:buSzPts val="2080"/>
              <a:buFont typeface="Georgia"/>
              <a:buChar char="*"/>
              <a:defRPr b="0" i="0" sz="1600" u="none" cap="none" strike="noStrike">
                <a:solidFill>
                  <a:srgbClr val="3F3F3F"/>
                </a:solidFill>
                <a:latin typeface="Trebuchet MS"/>
                <a:ea typeface="Trebuchet MS"/>
                <a:cs typeface="Trebuchet MS"/>
                <a:sym typeface="Trebuchet MS"/>
              </a:defRPr>
            </a:lvl8pPr>
            <a:lvl9pPr indent="-360679" lvl="8" marL="4114800" marR="0" rtl="0" algn="l">
              <a:spcBef>
                <a:spcPts val="320"/>
              </a:spcBef>
              <a:spcAft>
                <a:spcPts val="300"/>
              </a:spcAft>
              <a:buClr>
                <a:srgbClr val="C3260C"/>
              </a:buClr>
              <a:buSzPts val="2080"/>
              <a:buFont typeface="Georgia"/>
              <a:buChar char="*"/>
              <a:defRPr b="0" i="0" sz="1600" u="none" cap="none" strike="noStrike">
                <a:solidFill>
                  <a:srgbClr val="3F3F3F"/>
                </a:solidFill>
                <a:latin typeface="Trebuchet MS"/>
                <a:ea typeface="Trebuchet MS"/>
                <a:cs typeface="Trebuchet MS"/>
                <a:sym typeface="Trebuchet MS"/>
              </a:defRPr>
            </a:lvl9pPr>
          </a:lstStyle>
          <a:p/>
        </p:txBody>
      </p:sp>
      <p:sp>
        <p:nvSpPr>
          <p:cNvPr id="80" name="Shape 80"/>
          <p:cNvSpPr txBox="1"/>
          <p:nvPr>
            <p:ph idx="3" type="body"/>
          </p:nvPr>
        </p:nvSpPr>
        <p:spPr>
          <a:xfrm>
            <a:off x="4647302" y="731520"/>
            <a:ext cx="3346704" cy="639762"/>
          </a:xfrm>
          <a:prstGeom prst="rect">
            <a:avLst/>
          </a:prstGeom>
          <a:noFill/>
          <a:ln>
            <a:noFill/>
          </a:ln>
        </p:spPr>
        <p:txBody>
          <a:bodyPr anchorCtr="0" anchor="b" bIns="91425" lIns="91425" spcFirstLastPara="1" rIns="91425" wrap="square" tIns="91425"/>
          <a:lstStyle>
            <a:lvl1pPr indent="-228600" lvl="0" marL="457200" marR="0" rtl="0" algn="ctr">
              <a:spcBef>
                <a:spcPts val="480"/>
              </a:spcBef>
              <a:spcAft>
                <a:spcPts val="0"/>
              </a:spcAft>
              <a:buClr>
                <a:srgbClr val="C3260C"/>
              </a:buClr>
              <a:buSzPts val="3120"/>
              <a:buFont typeface="Georgia"/>
              <a:buNone/>
              <a:defRPr b="1" i="0" sz="2400" u="none" cap="none" strike="noStrike">
                <a:solidFill>
                  <a:schemeClr val="dk1"/>
                </a:solidFill>
                <a:latin typeface="Trebuchet MS"/>
                <a:ea typeface="Trebuchet MS"/>
                <a:cs typeface="Trebuchet MS"/>
                <a:sym typeface="Trebuchet MS"/>
              </a:defRPr>
            </a:lvl1pPr>
            <a:lvl2pPr indent="-228600" lvl="1" marL="914400" marR="0" rtl="0" algn="l">
              <a:spcBef>
                <a:spcPts val="400"/>
              </a:spcBef>
              <a:spcAft>
                <a:spcPts val="0"/>
              </a:spcAft>
              <a:buClr>
                <a:srgbClr val="C3260C"/>
              </a:buClr>
              <a:buSzPts val="2600"/>
              <a:buFont typeface="Georgia"/>
              <a:buNone/>
              <a:defRPr b="1" i="0" sz="2000" u="none" cap="none" strike="noStrike">
                <a:solidFill>
                  <a:srgbClr val="404040"/>
                </a:solidFill>
                <a:latin typeface="Trebuchet MS"/>
                <a:ea typeface="Trebuchet MS"/>
                <a:cs typeface="Trebuchet MS"/>
                <a:sym typeface="Trebuchet MS"/>
              </a:defRPr>
            </a:lvl2pPr>
            <a:lvl3pPr indent="-228600" lvl="2" marL="1371600" marR="0" rtl="0" algn="l">
              <a:spcBef>
                <a:spcPts val="360"/>
              </a:spcBef>
              <a:spcAft>
                <a:spcPts val="0"/>
              </a:spcAft>
              <a:buClr>
                <a:srgbClr val="C3260C"/>
              </a:buClr>
              <a:buSzPts val="2340"/>
              <a:buFont typeface="Georgia"/>
              <a:buNone/>
              <a:defRPr b="1" i="0" sz="1800" u="none" cap="none" strike="noStrike">
                <a:solidFill>
                  <a:srgbClr val="404040"/>
                </a:solidFill>
                <a:latin typeface="Trebuchet MS"/>
                <a:ea typeface="Trebuchet MS"/>
                <a:cs typeface="Trebuchet MS"/>
                <a:sym typeface="Trebuchet MS"/>
              </a:defRPr>
            </a:lvl3pPr>
            <a:lvl4pPr indent="-228600" lvl="3" marL="1828800" marR="0" rtl="0" algn="l">
              <a:spcBef>
                <a:spcPts val="320"/>
              </a:spcBef>
              <a:spcAft>
                <a:spcPts val="0"/>
              </a:spcAft>
              <a:buClr>
                <a:srgbClr val="C3260C"/>
              </a:buClr>
              <a:buSzPts val="2080"/>
              <a:buFont typeface="Georgia"/>
              <a:buNone/>
              <a:defRPr b="1" i="0" sz="1600" u="none" cap="none" strike="noStrike">
                <a:solidFill>
                  <a:srgbClr val="404040"/>
                </a:solidFill>
                <a:latin typeface="Trebuchet MS"/>
                <a:ea typeface="Trebuchet MS"/>
                <a:cs typeface="Trebuchet MS"/>
                <a:sym typeface="Trebuchet MS"/>
              </a:defRPr>
            </a:lvl4pPr>
            <a:lvl5pPr indent="-228600" lvl="4" marL="2286000" marR="0" rtl="0" algn="l">
              <a:spcBef>
                <a:spcPts val="320"/>
              </a:spcBef>
              <a:spcAft>
                <a:spcPts val="0"/>
              </a:spcAft>
              <a:buClr>
                <a:srgbClr val="C3260C"/>
              </a:buClr>
              <a:buSzPts val="2080"/>
              <a:buFont typeface="Georgia"/>
              <a:buNone/>
              <a:defRPr b="1" i="0" sz="1600" u="none" cap="none" strike="noStrike">
                <a:solidFill>
                  <a:srgbClr val="404040"/>
                </a:solidFill>
                <a:latin typeface="Trebuchet MS"/>
                <a:ea typeface="Trebuchet MS"/>
                <a:cs typeface="Trebuchet MS"/>
                <a:sym typeface="Trebuchet MS"/>
              </a:defRPr>
            </a:lvl5pPr>
            <a:lvl6pPr indent="-228600" lvl="5" marL="2743200" marR="0" rtl="0" algn="l">
              <a:spcBef>
                <a:spcPts val="320"/>
              </a:spcBef>
              <a:spcAft>
                <a:spcPts val="0"/>
              </a:spcAft>
              <a:buClr>
                <a:srgbClr val="C3260C"/>
              </a:buClr>
              <a:buSzPts val="2080"/>
              <a:buFont typeface="Georgia"/>
              <a:buNone/>
              <a:defRPr b="1" i="0" sz="1600" u="none" cap="none" strike="noStrike">
                <a:solidFill>
                  <a:srgbClr val="3F3F3F"/>
                </a:solidFill>
                <a:latin typeface="Trebuchet MS"/>
                <a:ea typeface="Trebuchet MS"/>
                <a:cs typeface="Trebuchet MS"/>
                <a:sym typeface="Trebuchet MS"/>
              </a:defRPr>
            </a:lvl6pPr>
            <a:lvl7pPr indent="-228600" lvl="6" marL="3200400" marR="0" rtl="0" algn="l">
              <a:spcBef>
                <a:spcPts val="320"/>
              </a:spcBef>
              <a:spcAft>
                <a:spcPts val="0"/>
              </a:spcAft>
              <a:buClr>
                <a:srgbClr val="C3260C"/>
              </a:buClr>
              <a:buSzPts val="2080"/>
              <a:buFont typeface="Georgia"/>
              <a:buNone/>
              <a:defRPr b="1" i="0" sz="1600" u="none" cap="none" strike="noStrike">
                <a:solidFill>
                  <a:srgbClr val="3F3F3F"/>
                </a:solidFill>
                <a:latin typeface="Trebuchet MS"/>
                <a:ea typeface="Trebuchet MS"/>
                <a:cs typeface="Trebuchet MS"/>
                <a:sym typeface="Trebuchet MS"/>
              </a:defRPr>
            </a:lvl7pPr>
            <a:lvl8pPr indent="-228600" lvl="7" marL="3657600" marR="0" rtl="0" algn="l">
              <a:spcBef>
                <a:spcPts val="320"/>
              </a:spcBef>
              <a:spcAft>
                <a:spcPts val="0"/>
              </a:spcAft>
              <a:buClr>
                <a:srgbClr val="C3260C"/>
              </a:buClr>
              <a:buSzPts val="2080"/>
              <a:buFont typeface="Georgia"/>
              <a:buNone/>
              <a:defRPr b="1" i="0" sz="1600" u="none" cap="none" strike="noStrike">
                <a:solidFill>
                  <a:srgbClr val="3F3F3F"/>
                </a:solidFill>
                <a:latin typeface="Trebuchet MS"/>
                <a:ea typeface="Trebuchet MS"/>
                <a:cs typeface="Trebuchet MS"/>
                <a:sym typeface="Trebuchet MS"/>
              </a:defRPr>
            </a:lvl8pPr>
            <a:lvl9pPr indent="-228600" lvl="8" marL="4114800" marR="0" rtl="0" algn="l">
              <a:spcBef>
                <a:spcPts val="320"/>
              </a:spcBef>
              <a:spcAft>
                <a:spcPts val="300"/>
              </a:spcAft>
              <a:buClr>
                <a:srgbClr val="C3260C"/>
              </a:buClr>
              <a:buSzPts val="2080"/>
              <a:buFont typeface="Georgia"/>
              <a:buNone/>
              <a:defRPr b="1" i="0" sz="1600" u="none" cap="none" strike="noStrike">
                <a:solidFill>
                  <a:srgbClr val="3F3F3F"/>
                </a:solidFill>
                <a:latin typeface="Trebuchet MS"/>
                <a:ea typeface="Trebuchet MS"/>
                <a:cs typeface="Trebuchet MS"/>
                <a:sym typeface="Trebuchet MS"/>
              </a:defRPr>
            </a:lvl9pPr>
          </a:lstStyle>
          <a:p/>
        </p:txBody>
      </p:sp>
      <p:sp>
        <p:nvSpPr>
          <p:cNvPr id="81" name="Shape 81"/>
          <p:cNvSpPr txBox="1"/>
          <p:nvPr>
            <p:ph idx="4" type="body"/>
          </p:nvPr>
        </p:nvSpPr>
        <p:spPr>
          <a:xfrm>
            <a:off x="4645025" y="1399032"/>
            <a:ext cx="3346704" cy="2743200"/>
          </a:xfrm>
          <a:prstGeom prst="rect">
            <a:avLst/>
          </a:prstGeom>
          <a:noFill/>
          <a:ln>
            <a:noFill/>
          </a:ln>
        </p:spPr>
        <p:txBody>
          <a:bodyPr anchorCtr="0" anchor="t" bIns="91425" lIns="91425" spcFirstLastPara="1" rIns="91425" wrap="square" tIns="91425"/>
          <a:lstStyle>
            <a:lvl1pPr indent="-377190" lvl="0" marL="457200" marR="0" rtl="0" algn="l">
              <a:spcBef>
                <a:spcPts val="360"/>
              </a:spcBef>
              <a:spcAft>
                <a:spcPts val="0"/>
              </a:spcAft>
              <a:buClr>
                <a:srgbClr val="C3260C"/>
              </a:buClr>
              <a:buSzPts val="2340"/>
              <a:buFont typeface="Georgia"/>
              <a:buChar char="*"/>
              <a:defRPr b="0" i="0" sz="1800" u="none" cap="none" strike="noStrike">
                <a:solidFill>
                  <a:srgbClr val="404040"/>
                </a:solidFill>
                <a:latin typeface="Trebuchet MS"/>
                <a:ea typeface="Trebuchet MS"/>
                <a:cs typeface="Trebuchet MS"/>
                <a:sym typeface="Trebuchet MS"/>
              </a:defRPr>
            </a:lvl1pPr>
            <a:lvl2pPr indent="-377190" lvl="1" marL="914400" marR="0" rtl="0" algn="l">
              <a:spcBef>
                <a:spcPts val="360"/>
              </a:spcBef>
              <a:spcAft>
                <a:spcPts val="0"/>
              </a:spcAft>
              <a:buClr>
                <a:srgbClr val="C3260C"/>
              </a:buClr>
              <a:buSzPts val="2340"/>
              <a:buFont typeface="Georgia"/>
              <a:buChar char="*"/>
              <a:defRPr b="0" i="0" sz="1800" u="none" cap="none" strike="noStrike">
                <a:solidFill>
                  <a:srgbClr val="404040"/>
                </a:solidFill>
                <a:latin typeface="Trebuchet MS"/>
                <a:ea typeface="Trebuchet MS"/>
                <a:cs typeface="Trebuchet MS"/>
                <a:sym typeface="Trebuchet MS"/>
              </a:defRPr>
            </a:lvl2pPr>
            <a:lvl3pPr indent="-360680" lvl="2" marL="1371600" marR="0" rtl="0" algn="l">
              <a:spcBef>
                <a:spcPts val="320"/>
              </a:spcBef>
              <a:spcAft>
                <a:spcPts val="0"/>
              </a:spcAft>
              <a:buClr>
                <a:srgbClr val="C3260C"/>
              </a:buClr>
              <a:buSzPts val="2080"/>
              <a:buFont typeface="Georgia"/>
              <a:buChar char="*"/>
              <a:defRPr b="0" i="0" sz="1600" u="none" cap="none" strike="noStrike">
                <a:solidFill>
                  <a:srgbClr val="404040"/>
                </a:solidFill>
                <a:latin typeface="Trebuchet MS"/>
                <a:ea typeface="Trebuchet MS"/>
                <a:cs typeface="Trebuchet MS"/>
                <a:sym typeface="Trebuchet MS"/>
              </a:defRPr>
            </a:lvl3pPr>
            <a:lvl4pPr indent="-360680" lvl="3" marL="1828800" marR="0" rtl="0" algn="l">
              <a:spcBef>
                <a:spcPts val="320"/>
              </a:spcBef>
              <a:spcAft>
                <a:spcPts val="0"/>
              </a:spcAft>
              <a:buClr>
                <a:srgbClr val="C3260C"/>
              </a:buClr>
              <a:buSzPts val="2080"/>
              <a:buFont typeface="Georgia"/>
              <a:buChar char="*"/>
              <a:defRPr b="0" i="0" sz="1600" u="none" cap="none" strike="noStrike">
                <a:solidFill>
                  <a:srgbClr val="404040"/>
                </a:solidFill>
                <a:latin typeface="Trebuchet MS"/>
                <a:ea typeface="Trebuchet MS"/>
                <a:cs typeface="Trebuchet MS"/>
                <a:sym typeface="Trebuchet MS"/>
              </a:defRPr>
            </a:lvl4pPr>
            <a:lvl5pPr indent="-360679" lvl="4" marL="2286000" marR="0" rtl="0" algn="l">
              <a:spcBef>
                <a:spcPts val="320"/>
              </a:spcBef>
              <a:spcAft>
                <a:spcPts val="0"/>
              </a:spcAft>
              <a:buClr>
                <a:srgbClr val="C3260C"/>
              </a:buClr>
              <a:buSzPts val="2080"/>
              <a:buFont typeface="Georgia"/>
              <a:buChar char="*"/>
              <a:defRPr b="0" i="0" sz="1600" u="none" cap="none" strike="noStrike">
                <a:solidFill>
                  <a:srgbClr val="404040"/>
                </a:solidFill>
                <a:latin typeface="Trebuchet MS"/>
                <a:ea typeface="Trebuchet MS"/>
                <a:cs typeface="Trebuchet MS"/>
                <a:sym typeface="Trebuchet MS"/>
              </a:defRPr>
            </a:lvl5pPr>
            <a:lvl6pPr indent="-360679" lvl="5" marL="2743200" marR="0" rtl="0" algn="l">
              <a:spcBef>
                <a:spcPts val="320"/>
              </a:spcBef>
              <a:spcAft>
                <a:spcPts val="0"/>
              </a:spcAft>
              <a:buClr>
                <a:srgbClr val="C3260C"/>
              </a:buClr>
              <a:buSzPts val="2080"/>
              <a:buFont typeface="Georgia"/>
              <a:buChar char="*"/>
              <a:defRPr b="0" i="0" sz="1600" u="none" cap="none" strike="noStrike">
                <a:solidFill>
                  <a:srgbClr val="3F3F3F"/>
                </a:solidFill>
                <a:latin typeface="Trebuchet MS"/>
                <a:ea typeface="Trebuchet MS"/>
                <a:cs typeface="Trebuchet MS"/>
                <a:sym typeface="Trebuchet MS"/>
              </a:defRPr>
            </a:lvl6pPr>
            <a:lvl7pPr indent="-360679" lvl="6" marL="3200400" marR="0" rtl="0" algn="l">
              <a:spcBef>
                <a:spcPts val="320"/>
              </a:spcBef>
              <a:spcAft>
                <a:spcPts val="0"/>
              </a:spcAft>
              <a:buClr>
                <a:srgbClr val="C3260C"/>
              </a:buClr>
              <a:buSzPts val="2080"/>
              <a:buFont typeface="Georgia"/>
              <a:buChar char="*"/>
              <a:defRPr b="0" i="0" sz="1600" u="none" cap="none" strike="noStrike">
                <a:solidFill>
                  <a:srgbClr val="3F3F3F"/>
                </a:solidFill>
                <a:latin typeface="Trebuchet MS"/>
                <a:ea typeface="Trebuchet MS"/>
                <a:cs typeface="Trebuchet MS"/>
                <a:sym typeface="Trebuchet MS"/>
              </a:defRPr>
            </a:lvl7pPr>
            <a:lvl8pPr indent="-360679" lvl="7" marL="3657600" marR="0" rtl="0" algn="l">
              <a:spcBef>
                <a:spcPts val="320"/>
              </a:spcBef>
              <a:spcAft>
                <a:spcPts val="0"/>
              </a:spcAft>
              <a:buClr>
                <a:srgbClr val="C3260C"/>
              </a:buClr>
              <a:buSzPts val="2080"/>
              <a:buFont typeface="Georgia"/>
              <a:buChar char="*"/>
              <a:defRPr b="0" i="0" sz="1600" u="none" cap="none" strike="noStrike">
                <a:solidFill>
                  <a:srgbClr val="3F3F3F"/>
                </a:solidFill>
                <a:latin typeface="Trebuchet MS"/>
                <a:ea typeface="Trebuchet MS"/>
                <a:cs typeface="Trebuchet MS"/>
                <a:sym typeface="Trebuchet MS"/>
              </a:defRPr>
            </a:lvl8pPr>
            <a:lvl9pPr indent="-360679" lvl="8" marL="4114800" marR="0" rtl="0" algn="l">
              <a:spcBef>
                <a:spcPts val="320"/>
              </a:spcBef>
              <a:spcAft>
                <a:spcPts val="300"/>
              </a:spcAft>
              <a:buClr>
                <a:srgbClr val="C3260C"/>
              </a:buClr>
              <a:buSzPts val="2080"/>
              <a:buFont typeface="Georgia"/>
              <a:buChar char="*"/>
              <a:defRPr b="0" i="0" sz="1600" u="none" cap="none" strike="noStrike">
                <a:solidFill>
                  <a:srgbClr val="3F3F3F"/>
                </a:solidFill>
                <a:latin typeface="Trebuchet MS"/>
                <a:ea typeface="Trebuchet MS"/>
                <a:cs typeface="Trebuchet MS"/>
                <a:sym typeface="Trebuchet MS"/>
              </a:defRPr>
            </a:lvl9pPr>
          </a:lstStyle>
          <a:p/>
        </p:txBody>
      </p:sp>
      <p:sp>
        <p:nvSpPr>
          <p:cNvPr id="82" name="Shape 82"/>
          <p:cNvSpPr txBox="1"/>
          <p:nvPr>
            <p:ph type="title"/>
          </p:nvPr>
        </p:nvSpPr>
        <p:spPr>
          <a:xfrm>
            <a:off x="1793875" y="4371975"/>
            <a:ext cx="6511925" cy="1143000"/>
          </a:xfrm>
          <a:prstGeom prst="rect">
            <a:avLst/>
          </a:prstGeom>
          <a:noFill/>
          <a:ln>
            <a:noFill/>
          </a:ln>
        </p:spPr>
        <p:txBody>
          <a:bodyPr anchorCtr="0" anchor="t" bIns="91425" lIns="91425" spcFirstLastPara="1" rIns="91425" wrap="square" tIns="91425"/>
          <a:lstStyle>
            <a:lvl1pPr indent="-319088" lvl="0"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1pPr>
            <a:lvl2pPr indent="-319088" lvl="1"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2pPr>
            <a:lvl3pPr indent="-319088" lvl="2"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3pPr>
            <a:lvl4pPr indent="-319088" lvl="3"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4pPr>
            <a:lvl5pPr indent="-319088" lvl="4"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5pPr>
            <a:lvl6pPr indent="0" lvl="5" marL="0" marR="0" rtl="0" algn="l">
              <a:spcBef>
                <a:spcPts val="0"/>
              </a:spcBef>
              <a:spcAft>
                <a:spcPts val="0"/>
              </a:spcAft>
              <a:buSzPts val="1400"/>
              <a:buNone/>
              <a:defRPr b="0" i="0" sz="1800" u="none" cap="none" strike="noStrike">
                <a:solidFill>
                  <a:schemeClr val="dk2"/>
                </a:solidFill>
              </a:defRPr>
            </a:lvl6pPr>
            <a:lvl7pPr indent="0" lvl="6" marL="0" marR="0" rtl="0" algn="l">
              <a:spcBef>
                <a:spcPts val="0"/>
              </a:spcBef>
              <a:spcAft>
                <a:spcPts val="0"/>
              </a:spcAft>
              <a:buSzPts val="1400"/>
              <a:buNone/>
              <a:defRPr b="0" i="0" sz="1800" u="none" cap="none" strike="noStrike">
                <a:solidFill>
                  <a:schemeClr val="dk2"/>
                </a:solidFill>
              </a:defRPr>
            </a:lvl7pPr>
            <a:lvl8pPr indent="0" lvl="7" marL="0" marR="0" rtl="0" algn="l">
              <a:spcBef>
                <a:spcPts val="0"/>
              </a:spcBef>
              <a:spcAft>
                <a:spcPts val="0"/>
              </a:spcAft>
              <a:buSzPts val="1400"/>
              <a:buNone/>
              <a:defRPr b="0" i="0" sz="1800" u="none" cap="none" strike="noStrike">
                <a:solidFill>
                  <a:schemeClr val="dk2"/>
                </a:solidFill>
              </a:defRPr>
            </a:lvl8pPr>
            <a:lvl9pPr indent="0" lvl="8" marL="0" marR="0" rtl="0" algn="l">
              <a:spcBef>
                <a:spcPts val="0"/>
              </a:spcBef>
              <a:spcAft>
                <a:spcPts val="0"/>
              </a:spcAft>
              <a:buSzPts val="1400"/>
              <a:buNone/>
              <a:defRPr b="0" i="0" sz="1800" u="none" cap="none" strike="noStrike">
                <a:solidFill>
                  <a:schemeClr val="dk2"/>
                </a:solidFill>
              </a:defRPr>
            </a:lvl9pPr>
          </a:lstStyle>
          <a:p/>
        </p:txBody>
      </p:sp>
      <p:sp>
        <p:nvSpPr>
          <p:cNvPr id="83" name="Shape 83"/>
          <p:cNvSpPr txBox="1"/>
          <p:nvPr>
            <p:ph idx="10" type="dt"/>
          </p:nvPr>
        </p:nvSpPr>
        <p:spPr>
          <a:xfrm>
            <a:off x="6172200" y="6172200"/>
            <a:ext cx="2514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 name="Shape 84"/>
          <p:cNvSpPr txBox="1"/>
          <p:nvPr>
            <p:ph idx="11" type="ftr"/>
          </p:nvPr>
        </p:nvSpPr>
        <p:spPr>
          <a:xfrm>
            <a:off x="457200" y="6172200"/>
            <a:ext cx="33528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5" name="Shape 85"/>
          <p:cNvSpPr txBox="1"/>
          <p:nvPr>
            <p:ph idx="12" type="sldNum"/>
          </p:nvPr>
        </p:nvSpPr>
        <p:spPr>
          <a:xfrm>
            <a:off x="3810000" y="6172200"/>
            <a:ext cx="18288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1pPr>
            <a:lvl2pPr indent="0" lvl="1"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2pPr>
            <a:lvl3pPr indent="0" lvl="2"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3pPr>
            <a:lvl4pPr indent="0" lvl="3"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4pPr>
            <a:lvl5pPr indent="0" lvl="4"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5pPr>
            <a:lvl6pPr indent="0" lvl="5"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6pPr>
            <a:lvl7pPr indent="0" lvl="6"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7pPr>
            <a:lvl8pPr indent="0" lvl="7"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8pPr>
            <a:lvl9pPr indent="0" lvl="8"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86" name="Shape 86"/>
        <p:cNvGrpSpPr/>
        <p:nvPr/>
      </p:nvGrpSpPr>
      <p:grpSpPr>
        <a:xfrm>
          <a:off x="0" y="0"/>
          <a:ext cx="0" cy="0"/>
          <a:chOff x="0" y="0"/>
          <a:chExt cx="0" cy="0"/>
        </a:xfrm>
      </p:grpSpPr>
      <p:sp>
        <p:nvSpPr>
          <p:cNvPr id="87" name="Shape 87"/>
          <p:cNvSpPr txBox="1"/>
          <p:nvPr>
            <p:ph type="title"/>
          </p:nvPr>
        </p:nvSpPr>
        <p:spPr>
          <a:xfrm>
            <a:off x="1793875" y="4371975"/>
            <a:ext cx="6511925" cy="1143000"/>
          </a:xfrm>
          <a:prstGeom prst="rect">
            <a:avLst/>
          </a:prstGeom>
          <a:noFill/>
          <a:ln>
            <a:noFill/>
          </a:ln>
        </p:spPr>
        <p:txBody>
          <a:bodyPr anchorCtr="0" anchor="t" bIns="91425" lIns="91425" spcFirstLastPara="1" rIns="91425" wrap="square" tIns="91425"/>
          <a:lstStyle>
            <a:lvl1pPr indent="-319088" lvl="0"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1pPr>
            <a:lvl2pPr indent="-319088" lvl="1"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2pPr>
            <a:lvl3pPr indent="-319088" lvl="2"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3pPr>
            <a:lvl4pPr indent="-319088" lvl="3"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4pPr>
            <a:lvl5pPr indent="-319088" lvl="4"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5pPr>
            <a:lvl6pPr indent="0" lvl="5" marL="0" marR="0" rtl="0" algn="l">
              <a:spcBef>
                <a:spcPts val="0"/>
              </a:spcBef>
              <a:spcAft>
                <a:spcPts val="0"/>
              </a:spcAft>
              <a:buSzPts val="1400"/>
              <a:buNone/>
              <a:defRPr b="0" i="0" sz="1800" u="none" cap="none" strike="noStrike">
                <a:solidFill>
                  <a:schemeClr val="dk2"/>
                </a:solidFill>
              </a:defRPr>
            </a:lvl6pPr>
            <a:lvl7pPr indent="0" lvl="6" marL="0" marR="0" rtl="0" algn="l">
              <a:spcBef>
                <a:spcPts val="0"/>
              </a:spcBef>
              <a:spcAft>
                <a:spcPts val="0"/>
              </a:spcAft>
              <a:buSzPts val="1400"/>
              <a:buNone/>
              <a:defRPr b="0" i="0" sz="1800" u="none" cap="none" strike="noStrike">
                <a:solidFill>
                  <a:schemeClr val="dk2"/>
                </a:solidFill>
              </a:defRPr>
            </a:lvl7pPr>
            <a:lvl8pPr indent="0" lvl="7" marL="0" marR="0" rtl="0" algn="l">
              <a:spcBef>
                <a:spcPts val="0"/>
              </a:spcBef>
              <a:spcAft>
                <a:spcPts val="0"/>
              </a:spcAft>
              <a:buSzPts val="1400"/>
              <a:buNone/>
              <a:defRPr b="0" i="0" sz="1800" u="none" cap="none" strike="noStrike">
                <a:solidFill>
                  <a:schemeClr val="dk2"/>
                </a:solidFill>
              </a:defRPr>
            </a:lvl8pPr>
            <a:lvl9pPr indent="0" lvl="8" marL="0" marR="0" rtl="0" algn="l">
              <a:spcBef>
                <a:spcPts val="0"/>
              </a:spcBef>
              <a:spcAft>
                <a:spcPts val="0"/>
              </a:spcAft>
              <a:buSzPts val="1400"/>
              <a:buNone/>
              <a:defRPr b="0" i="0" sz="1800" u="none" cap="none" strike="noStrike">
                <a:solidFill>
                  <a:schemeClr val="dk2"/>
                </a:solidFill>
              </a:defRPr>
            </a:lvl9pPr>
          </a:lstStyle>
          <a:p/>
        </p:txBody>
      </p:sp>
      <p:sp>
        <p:nvSpPr>
          <p:cNvPr id="88" name="Shape 88"/>
          <p:cNvSpPr txBox="1"/>
          <p:nvPr>
            <p:ph idx="1" type="body"/>
          </p:nvPr>
        </p:nvSpPr>
        <p:spPr>
          <a:xfrm>
            <a:off x="1142999" y="731519"/>
            <a:ext cx="3346704" cy="3474720"/>
          </a:xfrm>
          <a:prstGeom prst="rect">
            <a:avLst/>
          </a:prstGeom>
          <a:noFill/>
          <a:ln>
            <a:noFill/>
          </a:ln>
        </p:spPr>
        <p:txBody>
          <a:bodyPr anchorCtr="0" anchor="t" bIns="91425" lIns="91425" spcFirstLastPara="1" rIns="91425" wrap="square" tIns="91425"/>
          <a:lstStyle>
            <a:lvl1pPr indent="-410210" lvl="0" marL="457200" marR="0" rtl="0" algn="l">
              <a:spcBef>
                <a:spcPts val="440"/>
              </a:spcBef>
              <a:spcAft>
                <a:spcPts val="0"/>
              </a:spcAft>
              <a:buClr>
                <a:srgbClr val="C3260C"/>
              </a:buClr>
              <a:buSzPts val="2860"/>
              <a:buFont typeface="Georgia"/>
              <a:buChar char="*"/>
              <a:defRPr b="0" i="0" sz="2200" u="none" cap="none" strike="noStrike">
                <a:solidFill>
                  <a:srgbClr val="404040"/>
                </a:solidFill>
                <a:latin typeface="Trebuchet MS"/>
                <a:ea typeface="Trebuchet MS"/>
                <a:cs typeface="Trebuchet MS"/>
                <a:sym typeface="Trebuchet MS"/>
              </a:defRPr>
            </a:lvl1pPr>
            <a:lvl2pPr indent="-393700" lvl="1" marL="914400" marR="0" rtl="0" algn="l">
              <a:spcBef>
                <a:spcPts val="400"/>
              </a:spcBef>
              <a:spcAft>
                <a:spcPts val="0"/>
              </a:spcAft>
              <a:buClr>
                <a:srgbClr val="C3260C"/>
              </a:buClr>
              <a:buSzPts val="2600"/>
              <a:buFont typeface="Georgia"/>
              <a:buChar char="*"/>
              <a:defRPr b="0" i="0" sz="2000" u="none" cap="none" strike="noStrike">
                <a:solidFill>
                  <a:srgbClr val="404040"/>
                </a:solidFill>
                <a:latin typeface="Trebuchet MS"/>
                <a:ea typeface="Trebuchet MS"/>
                <a:cs typeface="Trebuchet MS"/>
                <a:sym typeface="Trebuchet MS"/>
              </a:defRPr>
            </a:lvl2pPr>
            <a:lvl3pPr indent="-377189" lvl="2" marL="1371600" marR="0" rtl="0" algn="l">
              <a:spcBef>
                <a:spcPts val="360"/>
              </a:spcBef>
              <a:spcAft>
                <a:spcPts val="0"/>
              </a:spcAft>
              <a:buClr>
                <a:srgbClr val="C3260C"/>
              </a:buClr>
              <a:buSzPts val="2340"/>
              <a:buFont typeface="Georgia"/>
              <a:buChar char="*"/>
              <a:defRPr b="0" i="0" sz="1800" u="none" cap="none" strike="noStrike">
                <a:solidFill>
                  <a:srgbClr val="404040"/>
                </a:solidFill>
                <a:latin typeface="Trebuchet MS"/>
                <a:ea typeface="Trebuchet MS"/>
                <a:cs typeface="Trebuchet MS"/>
                <a:sym typeface="Trebuchet MS"/>
              </a:defRPr>
            </a:lvl3pPr>
            <a:lvl4pPr indent="-360680" lvl="3" marL="1828800" marR="0" rtl="0" algn="l">
              <a:spcBef>
                <a:spcPts val="320"/>
              </a:spcBef>
              <a:spcAft>
                <a:spcPts val="0"/>
              </a:spcAft>
              <a:buClr>
                <a:srgbClr val="C3260C"/>
              </a:buClr>
              <a:buSzPts val="2080"/>
              <a:buFont typeface="Georgia"/>
              <a:buChar char="*"/>
              <a:defRPr b="0" i="0" sz="1600" u="none" cap="none" strike="noStrike">
                <a:solidFill>
                  <a:srgbClr val="404040"/>
                </a:solidFill>
                <a:latin typeface="Trebuchet MS"/>
                <a:ea typeface="Trebuchet MS"/>
                <a:cs typeface="Trebuchet MS"/>
                <a:sym typeface="Trebuchet MS"/>
              </a:defRPr>
            </a:lvl4pPr>
            <a:lvl5pPr indent="-344170" lvl="4" marL="2286000" marR="0" rtl="0" algn="l">
              <a:spcBef>
                <a:spcPts val="300"/>
              </a:spcBef>
              <a:spcAft>
                <a:spcPts val="0"/>
              </a:spcAft>
              <a:buClr>
                <a:srgbClr val="C3260C"/>
              </a:buClr>
              <a:buSzPts val="1820"/>
              <a:buFont typeface="Georgia"/>
              <a:buChar char="*"/>
              <a:defRPr b="0" i="0" sz="1400" u="none" cap="none" strike="noStrike">
                <a:solidFill>
                  <a:srgbClr val="404040"/>
                </a:solidFill>
                <a:latin typeface="Trebuchet MS"/>
                <a:ea typeface="Trebuchet MS"/>
                <a:cs typeface="Trebuchet MS"/>
                <a:sym typeface="Trebuchet MS"/>
              </a:defRPr>
            </a:lvl5pPr>
            <a:lvl6pPr indent="-344170" lvl="5" marL="27432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6pPr>
            <a:lvl7pPr indent="-344170" lvl="6" marL="32004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7pPr>
            <a:lvl8pPr indent="-344170" lvl="7" marL="36576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8pPr>
            <a:lvl9pPr indent="-344170" lvl="8" marL="4114800" marR="0" rtl="0" algn="l">
              <a:spcBef>
                <a:spcPts val="300"/>
              </a:spcBef>
              <a:spcAft>
                <a:spcPts val="30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9pPr>
          </a:lstStyle>
          <a:p/>
        </p:txBody>
      </p:sp>
      <p:sp>
        <p:nvSpPr>
          <p:cNvPr id="89" name="Shape 89"/>
          <p:cNvSpPr txBox="1"/>
          <p:nvPr>
            <p:ph idx="2" type="body"/>
          </p:nvPr>
        </p:nvSpPr>
        <p:spPr>
          <a:xfrm>
            <a:off x="4645152" y="731520"/>
            <a:ext cx="3346704" cy="3474720"/>
          </a:xfrm>
          <a:prstGeom prst="rect">
            <a:avLst/>
          </a:prstGeom>
          <a:noFill/>
          <a:ln>
            <a:noFill/>
          </a:ln>
        </p:spPr>
        <p:txBody>
          <a:bodyPr anchorCtr="0" anchor="t" bIns="91425" lIns="91425" spcFirstLastPara="1" rIns="91425" wrap="square" tIns="91425"/>
          <a:lstStyle>
            <a:lvl1pPr indent="-410210" lvl="0" marL="457200" marR="0" rtl="0" algn="l">
              <a:spcBef>
                <a:spcPts val="440"/>
              </a:spcBef>
              <a:spcAft>
                <a:spcPts val="0"/>
              </a:spcAft>
              <a:buClr>
                <a:srgbClr val="C3260C"/>
              </a:buClr>
              <a:buSzPts val="2860"/>
              <a:buFont typeface="Georgia"/>
              <a:buChar char="*"/>
              <a:defRPr b="0" i="0" sz="2200" u="none" cap="none" strike="noStrike">
                <a:solidFill>
                  <a:srgbClr val="404040"/>
                </a:solidFill>
                <a:latin typeface="Trebuchet MS"/>
                <a:ea typeface="Trebuchet MS"/>
                <a:cs typeface="Trebuchet MS"/>
                <a:sym typeface="Trebuchet MS"/>
              </a:defRPr>
            </a:lvl1pPr>
            <a:lvl2pPr indent="-393700" lvl="1" marL="914400" marR="0" rtl="0" algn="l">
              <a:spcBef>
                <a:spcPts val="400"/>
              </a:spcBef>
              <a:spcAft>
                <a:spcPts val="0"/>
              </a:spcAft>
              <a:buClr>
                <a:srgbClr val="C3260C"/>
              </a:buClr>
              <a:buSzPts val="2600"/>
              <a:buFont typeface="Georgia"/>
              <a:buChar char="*"/>
              <a:defRPr b="0" i="0" sz="2000" u="none" cap="none" strike="noStrike">
                <a:solidFill>
                  <a:srgbClr val="404040"/>
                </a:solidFill>
                <a:latin typeface="Trebuchet MS"/>
                <a:ea typeface="Trebuchet MS"/>
                <a:cs typeface="Trebuchet MS"/>
                <a:sym typeface="Trebuchet MS"/>
              </a:defRPr>
            </a:lvl2pPr>
            <a:lvl3pPr indent="-377189" lvl="2" marL="1371600" marR="0" rtl="0" algn="l">
              <a:spcBef>
                <a:spcPts val="360"/>
              </a:spcBef>
              <a:spcAft>
                <a:spcPts val="0"/>
              </a:spcAft>
              <a:buClr>
                <a:srgbClr val="C3260C"/>
              </a:buClr>
              <a:buSzPts val="2340"/>
              <a:buFont typeface="Georgia"/>
              <a:buChar char="*"/>
              <a:defRPr b="0" i="0" sz="1800" u="none" cap="none" strike="noStrike">
                <a:solidFill>
                  <a:srgbClr val="404040"/>
                </a:solidFill>
                <a:latin typeface="Trebuchet MS"/>
                <a:ea typeface="Trebuchet MS"/>
                <a:cs typeface="Trebuchet MS"/>
                <a:sym typeface="Trebuchet MS"/>
              </a:defRPr>
            </a:lvl3pPr>
            <a:lvl4pPr indent="-360680" lvl="3" marL="1828800" marR="0" rtl="0" algn="l">
              <a:spcBef>
                <a:spcPts val="320"/>
              </a:spcBef>
              <a:spcAft>
                <a:spcPts val="0"/>
              </a:spcAft>
              <a:buClr>
                <a:srgbClr val="C3260C"/>
              </a:buClr>
              <a:buSzPts val="2080"/>
              <a:buFont typeface="Georgia"/>
              <a:buChar char="*"/>
              <a:defRPr b="0" i="0" sz="1600" u="none" cap="none" strike="noStrike">
                <a:solidFill>
                  <a:srgbClr val="404040"/>
                </a:solidFill>
                <a:latin typeface="Trebuchet MS"/>
                <a:ea typeface="Trebuchet MS"/>
                <a:cs typeface="Trebuchet MS"/>
                <a:sym typeface="Trebuchet MS"/>
              </a:defRPr>
            </a:lvl4pPr>
            <a:lvl5pPr indent="-344170" lvl="4" marL="2286000" marR="0" rtl="0" algn="l">
              <a:spcBef>
                <a:spcPts val="300"/>
              </a:spcBef>
              <a:spcAft>
                <a:spcPts val="0"/>
              </a:spcAft>
              <a:buClr>
                <a:srgbClr val="C3260C"/>
              </a:buClr>
              <a:buSzPts val="1820"/>
              <a:buFont typeface="Georgia"/>
              <a:buChar char="*"/>
              <a:defRPr b="0" i="0" sz="1400" u="none" cap="none" strike="noStrike">
                <a:solidFill>
                  <a:srgbClr val="404040"/>
                </a:solidFill>
                <a:latin typeface="Trebuchet MS"/>
                <a:ea typeface="Trebuchet MS"/>
                <a:cs typeface="Trebuchet MS"/>
                <a:sym typeface="Trebuchet MS"/>
              </a:defRPr>
            </a:lvl5pPr>
            <a:lvl6pPr indent="-344170" lvl="5" marL="27432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6pPr>
            <a:lvl7pPr indent="-344170" lvl="6" marL="32004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7pPr>
            <a:lvl8pPr indent="-344170" lvl="7" marL="36576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8pPr>
            <a:lvl9pPr indent="-344170" lvl="8" marL="4114800" marR="0" rtl="0" algn="l">
              <a:spcBef>
                <a:spcPts val="300"/>
              </a:spcBef>
              <a:spcAft>
                <a:spcPts val="30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9pPr>
          </a:lstStyle>
          <a:p/>
        </p:txBody>
      </p:sp>
      <p:sp>
        <p:nvSpPr>
          <p:cNvPr id="90" name="Shape 90"/>
          <p:cNvSpPr txBox="1"/>
          <p:nvPr>
            <p:ph idx="10" type="dt"/>
          </p:nvPr>
        </p:nvSpPr>
        <p:spPr>
          <a:xfrm>
            <a:off x="6172200" y="6172200"/>
            <a:ext cx="2514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1" name="Shape 91"/>
          <p:cNvSpPr txBox="1"/>
          <p:nvPr>
            <p:ph idx="11" type="ftr"/>
          </p:nvPr>
        </p:nvSpPr>
        <p:spPr>
          <a:xfrm>
            <a:off x="457200" y="6172200"/>
            <a:ext cx="33528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3810000" y="6172200"/>
            <a:ext cx="18288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1pPr>
            <a:lvl2pPr indent="0" lvl="1"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2pPr>
            <a:lvl3pPr indent="0" lvl="2"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3pPr>
            <a:lvl4pPr indent="0" lvl="3"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4pPr>
            <a:lvl5pPr indent="0" lvl="4"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5pPr>
            <a:lvl6pPr indent="0" lvl="5"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6pPr>
            <a:lvl7pPr indent="0" lvl="6"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7pPr>
            <a:lvl8pPr indent="0" lvl="7"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8pPr>
            <a:lvl9pPr indent="0" lvl="8"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theme" Target="../theme/theme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theme" Target="../theme/theme1.xml"/><Relationship Id="rId12" Type="http://schemas.openxmlformats.org/officeDocument/2006/relationships/slideLayout" Target="../slideLayouts/slideLayout9.xml"/><Relationship Id="rId1" Type="http://schemas.openxmlformats.org/officeDocument/2006/relationships/image" Target="../media/image5.jpg"/><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slideLayout" Target="../slideLayouts/slideLayout6.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theme" Target="../theme/theme3.xml"/><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3.png"/><Relationship Id="rId8"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slideLayout" Target="../slideLayouts/slideLayout11.xml"/><Relationship Id="rId6"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5" name="Shape 5"/>
        <p:cNvGrpSpPr/>
        <p:nvPr/>
      </p:nvGrpSpPr>
      <p:grpSpPr>
        <a:xfrm>
          <a:off x="0" y="0"/>
          <a:ext cx="0" cy="0"/>
          <a:chOff x="0" y="0"/>
          <a:chExt cx="0" cy="0"/>
        </a:xfrm>
      </p:grpSpPr>
      <p:grpSp>
        <p:nvGrpSpPr>
          <p:cNvPr id="6" name="Shape 6"/>
          <p:cNvGrpSpPr/>
          <p:nvPr/>
        </p:nvGrpSpPr>
        <p:grpSpPr>
          <a:xfrm>
            <a:off x="-6350" y="3859212"/>
            <a:ext cx="9150350" cy="3000103"/>
            <a:chOff x="-6350" y="3859212"/>
            <a:chExt cx="9150350" cy="3000103"/>
          </a:xfrm>
        </p:grpSpPr>
        <p:pic>
          <p:nvPicPr>
            <p:cNvPr id="7" name="Shape 7"/>
            <p:cNvPicPr preferRelativeResize="0"/>
            <p:nvPr/>
          </p:nvPicPr>
          <p:blipFill rotWithShape="1">
            <a:blip r:embed="rId2">
              <a:alphaModFix/>
            </a:blip>
            <a:srcRect b="0" l="0" r="0" t="0"/>
            <a:stretch/>
          </p:blipFill>
          <p:spPr>
            <a:xfrm>
              <a:off x="-6350" y="3859212"/>
              <a:ext cx="9054298" cy="3000103"/>
            </a:xfrm>
            <a:prstGeom prst="rect">
              <a:avLst/>
            </a:prstGeom>
            <a:noFill/>
            <a:ln>
              <a:noFill/>
            </a:ln>
          </p:spPr>
        </p:pic>
        <p:sp>
          <p:nvSpPr>
            <p:cNvPr id="8" name="Shape 8"/>
            <p:cNvSpPr txBox="1"/>
            <p:nvPr/>
          </p:nvSpPr>
          <p:spPr>
            <a:xfrm>
              <a:off x="0" y="3867150"/>
              <a:ext cx="9144000" cy="29908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9" name="Shape 9"/>
          <p:cNvGrpSpPr/>
          <p:nvPr/>
        </p:nvGrpSpPr>
        <p:grpSpPr>
          <a:xfrm>
            <a:off x="-6350" y="-6350"/>
            <a:ext cx="9150350" cy="3873500"/>
            <a:chOff x="-6350" y="-6350"/>
            <a:chExt cx="9150350" cy="3873500"/>
          </a:xfrm>
        </p:grpSpPr>
        <p:pic>
          <p:nvPicPr>
            <p:cNvPr id="10" name="Shape 10"/>
            <p:cNvPicPr preferRelativeResize="0"/>
            <p:nvPr/>
          </p:nvPicPr>
          <p:blipFill rotWithShape="1">
            <a:blip r:embed="rId3">
              <a:alphaModFix/>
            </a:blip>
            <a:srcRect b="0" l="0" r="0" t="0"/>
            <a:stretch/>
          </p:blipFill>
          <p:spPr>
            <a:xfrm>
              <a:off x="-6350" y="-6350"/>
              <a:ext cx="9054298" cy="3862719"/>
            </a:xfrm>
            <a:prstGeom prst="rect">
              <a:avLst/>
            </a:prstGeom>
            <a:noFill/>
            <a:ln>
              <a:noFill/>
            </a:ln>
          </p:spPr>
        </p:pic>
        <p:sp>
          <p:nvSpPr>
            <p:cNvPr id="11" name="Shape 11"/>
            <p:cNvSpPr txBox="1"/>
            <p:nvPr/>
          </p:nvSpPr>
          <p:spPr>
            <a:xfrm>
              <a:off x="0" y="0"/>
              <a:ext cx="9144000" cy="38671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12" name="Shape 12"/>
          <p:cNvSpPr txBox="1"/>
          <p:nvPr/>
        </p:nvSpPr>
        <p:spPr>
          <a:xfrm>
            <a:off x="0" y="2652712"/>
            <a:ext cx="9144000" cy="2286000"/>
          </a:xfrm>
          <a:prstGeom prst="rect">
            <a:avLst/>
          </a:prstGeom>
          <a:gradFill>
            <a:gsLst>
              <a:gs pos="0">
                <a:srgbClr val="FFFFFF"/>
              </a:gs>
              <a:gs pos="28999">
                <a:srgbClr val="FFFFFF"/>
              </a:gs>
              <a:gs pos="44999">
                <a:srgbClr val="B4DCFA"/>
              </a:gs>
              <a:gs pos="55000">
                <a:srgbClr val="FFFFFF"/>
              </a:gs>
              <a:gs pos="64999">
                <a:srgbClr val="B4DCFA"/>
              </a:gs>
              <a:gs pos="100000">
                <a:srgbClr val="FFFFFF"/>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13" name="Shape 13"/>
          <p:cNvGrpSpPr/>
          <p:nvPr/>
        </p:nvGrpSpPr>
        <p:grpSpPr>
          <a:xfrm>
            <a:off x="-6350" y="1597025"/>
            <a:ext cx="9054298" cy="5113945"/>
            <a:chOff x="-6350" y="1597025"/>
            <a:chExt cx="9054298" cy="5113945"/>
          </a:xfrm>
        </p:grpSpPr>
        <p:pic>
          <p:nvPicPr>
            <p:cNvPr id="14" name="Shape 14"/>
            <p:cNvPicPr preferRelativeResize="0"/>
            <p:nvPr/>
          </p:nvPicPr>
          <p:blipFill rotWithShape="1">
            <a:blip r:embed="rId4">
              <a:alphaModFix/>
            </a:blip>
            <a:srcRect b="0" l="0" r="0" t="0"/>
            <a:stretch/>
          </p:blipFill>
          <p:spPr>
            <a:xfrm>
              <a:off x="-6350" y="1597025"/>
              <a:ext cx="9054298" cy="5113945"/>
            </a:xfrm>
            <a:prstGeom prst="rect">
              <a:avLst/>
            </a:prstGeom>
            <a:noFill/>
            <a:ln>
              <a:noFill/>
            </a:ln>
          </p:spPr>
        </p:pic>
        <p:sp>
          <p:nvSpPr>
            <p:cNvPr id="15" name="Shape 15"/>
            <p:cNvSpPr txBox="1"/>
            <p:nvPr/>
          </p:nvSpPr>
          <p:spPr>
            <a:xfrm>
              <a:off x="1339850" y="2347912"/>
              <a:ext cx="6464300" cy="3609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16" name="Shape 16"/>
          <p:cNvSpPr txBox="1"/>
          <p:nvPr>
            <p:ph type="title"/>
          </p:nvPr>
        </p:nvSpPr>
        <p:spPr>
          <a:xfrm>
            <a:off x="1793875" y="4371975"/>
            <a:ext cx="6511925" cy="1143000"/>
          </a:xfrm>
          <a:prstGeom prst="rect">
            <a:avLst/>
          </a:prstGeom>
          <a:noFill/>
          <a:ln>
            <a:noFill/>
          </a:ln>
        </p:spPr>
        <p:txBody>
          <a:bodyPr anchorCtr="0" anchor="t" bIns="91425" lIns="91425" spcFirstLastPara="1" rIns="91425" wrap="square" tIns="91425"/>
          <a:lstStyle>
            <a:lvl1pPr indent="-319088" lvl="0"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1pPr>
            <a:lvl2pPr indent="-319088" lvl="1"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2pPr>
            <a:lvl3pPr indent="-319088" lvl="2"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3pPr>
            <a:lvl4pPr indent="-319088" lvl="3"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4pPr>
            <a:lvl5pPr indent="-319088" lvl="4"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5pPr>
            <a:lvl6pPr indent="0" lvl="5" marL="0" marR="0" rtl="0" algn="l">
              <a:spcBef>
                <a:spcPts val="0"/>
              </a:spcBef>
              <a:spcAft>
                <a:spcPts val="0"/>
              </a:spcAft>
              <a:buSzPts val="1400"/>
              <a:buNone/>
              <a:defRPr b="0" i="0" sz="1800" u="none" cap="none" strike="noStrike">
                <a:solidFill>
                  <a:schemeClr val="dk2"/>
                </a:solidFill>
              </a:defRPr>
            </a:lvl6pPr>
            <a:lvl7pPr indent="0" lvl="6" marL="0" marR="0" rtl="0" algn="l">
              <a:spcBef>
                <a:spcPts val="0"/>
              </a:spcBef>
              <a:spcAft>
                <a:spcPts val="0"/>
              </a:spcAft>
              <a:buSzPts val="1400"/>
              <a:buNone/>
              <a:defRPr b="0" i="0" sz="1800" u="none" cap="none" strike="noStrike">
                <a:solidFill>
                  <a:schemeClr val="dk2"/>
                </a:solidFill>
              </a:defRPr>
            </a:lvl7pPr>
            <a:lvl8pPr indent="0" lvl="7" marL="0" marR="0" rtl="0" algn="l">
              <a:spcBef>
                <a:spcPts val="0"/>
              </a:spcBef>
              <a:spcAft>
                <a:spcPts val="0"/>
              </a:spcAft>
              <a:buSzPts val="1400"/>
              <a:buNone/>
              <a:defRPr b="0" i="0" sz="1800" u="none" cap="none" strike="noStrike">
                <a:solidFill>
                  <a:schemeClr val="dk2"/>
                </a:solidFill>
              </a:defRPr>
            </a:lvl8pPr>
            <a:lvl9pPr indent="0" lvl="8" marL="0" marR="0" rtl="0" algn="l">
              <a:spcBef>
                <a:spcPts val="0"/>
              </a:spcBef>
              <a:spcAft>
                <a:spcPts val="0"/>
              </a:spcAft>
              <a:buSzPts val="1400"/>
              <a:buNone/>
              <a:defRPr b="0" i="0" sz="1800" u="none" cap="none" strike="noStrike">
                <a:solidFill>
                  <a:schemeClr val="dk2"/>
                </a:solidFill>
              </a:defRPr>
            </a:lvl9pPr>
          </a:lstStyle>
          <a:p/>
        </p:txBody>
      </p:sp>
      <p:sp>
        <p:nvSpPr>
          <p:cNvPr id="17" name="Shape 17"/>
          <p:cNvSpPr txBox="1"/>
          <p:nvPr>
            <p:ph idx="1" type="body"/>
          </p:nvPr>
        </p:nvSpPr>
        <p:spPr>
          <a:xfrm>
            <a:off x="1143000" y="731837"/>
            <a:ext cx="6400800" cy="3475037"/>
          </a:xfrm>
          <a:prstGeom prst="rect">
            <a:avLst/>
          </a:prstGeom>
          <a:noFill/>
          <a:ln>
            <a:noFill/>
          </a:ln>
        </p:spPr>
        <p:txBody>
          <a:bodyPr anchorCtr="0" anchor="t" bIns="91425" lIns="91425" spcFirstLastPara="1" rIns="91425" wrap="square" tIns="91425"/>
          <a:lstStyle>
            <a:lvl1pPr indent="-410210" lvl="0" marL="457200" marR="0" rtl="0" algn="l">
              <a:spcBef>
                <a:spcPts val="440"/>
              </a:spcBef>
              <a:spcAft>
                <a:spcPts val="0"/>
              </a:spcAft>
              <a:buClr>
                <a:srgbClr val="C3260C"/>
              </a:buClr>
              <a:buSzPts val="2860"/>
              <a:buFont typeface="Georgia"/>
              <a:buChar char="*"/>
              <a:defRPr b="0" i="0" sz="2200" u="none" cap="none" strike="noStrike">
                <a:solidFill>
                  <a:srgbClr val="404040"/>
                </a:solidFill>
                <a:latin typeface="Trebuchet MS"/>
                <a:ea typeface="Trebuchet MS"/>
                <a:cs typeface="Trebuchet MS"/>
                <a:sym typeface="Trebuchet MS"/>
              </a:defRPr>
            </a:lvl1pPr>
            <a:lvl2pPr indent="-393700" lvl="1" marL="914400" marR="0" rtl="0" algn="l">
              <a:spcBef>
                <a:spcPts val="400"/>
              </a:spcBef>
              <a:spcAft>
                <a:spcPts val="0"/>
              </a:spcAft>
              <a:buClr>
                <a:srgbClr val="C3260C"/>
              </a:buClr>
              <a:buSzPts val="2600"/>
              <a:buFont typeface="Georgia"/>
              <a:buChar char="*"/>
              <a:defRPr b="0" i="0" sz="2000" u="none" cap="none" strike="noStrike">
                <a:solidFill>
                  <a:srgbClr val="404040"/>
                </a:solidFill>
                <a:latin typeface="Trebuchet MS"/>
                <a:ea typeface="Trebuchet MS"/>
                <a:cs typeface="Trebuchet MS"/>
                <a:sym typeface="Trebuchet MS"/>
              </a:defRPr>
            </a:lvl2pPr>
            <a:lvl3pPr indent="-377189" lvl="2" marL="1371600" marR="0" rtl="0" algn="l">
              <a:spcBef>
                <a:spcPts val="360"/>
              </a:spcBef>
              <a:spcAft>
                <a:spcPts val="0"/>
              </a:spcAft>
              <a:buClr>
                <a:srgbClr val="C3260C"/>
              </a:buClr>
              <a:buSzPts val="2340"/>
              <a:buFont typeface="Georgia"/>
              <a:buChar char="*"/>
              <a:defRPr b="0" i="0" sz="1800" u="none" cap="none" strike="noStrike">
                <a:solidFill>
                  <a:srgbClr val="404040"/>
                </a:solidFill>
                <a:latin typeface="Trebuchet MS"/>
                <a:ea typeface="Trebuchet MS"/>
                <a:cs typeface="Trebuchet MS"/>
                <a:sym typeface="Trebuchet MS"/>
              </a:defRPr>
            </a:lvl3pPr>
            <a:lvl4pPr indent="-360680" lvl="3" marL="1828800" marR="0" rtl="0" algn="l">
              <a:spcBef>
                <a:spcPts val="320"/>
              </a:spcBef>
              <a:spcAft>
                <a:spcPts val="0"/>
              </a:spcAft>
              <a:buClr>
                <a:srgbClr val="C3260C"/>
              </a:buClr>
              <a:buSzPts val="2080"/>
              <a:buFont typeface="Georgia"/>
              <a:buChar char="*"/>
              <a:defRPr b="0" i="0" sz="1600" u="none" cap="none" strike="noStrike">
                <a:solidFill>
                  <a:srgbClr val="404040"/>
                </a:solidFill>
                <a:latin typeface="Trebuchet MS"/>
                <a:ea typeface="Trebuchet MS"/>
                <a:cs typeface="Trebuchet MS"/>
                <a:sym typeface="Trebuchet MS"/>
              </a:defRPr>
            </a:lvl4pPr>
            <a:lvl5pPr indent="-344170" lvl="4" marL="2286000" marR="0" rtl="0" algn="l">
              <a:spcBef>
                <a:spcPts val="300"/>
              </a:spcBef>
              <a:spcAft>
                <a:spcPts val="0"/>
              </a:spcAft>
              <a:buClr>
                <a:srgbClr val="C3260C"/>
              </a:buClr>
              <a:buSzPts val="1820"/>
              <a:buFont typeface="Georgia"/>
              <a:buChar char="*"/>
              <a:defRPr b="0" i="0" sz="1400" u="none" cap="none" strike="noStrike">
                <a:solidFill>
                  <a:srgbClr val="404040"/>
                </a:solidFill>
                <a:latin typeface="Trebuchet MS"/>
                <a:ea typeface="Trebuchet MS"/>
                <a:cs typeface="Trebuchet MS"/>
                <a:sym typeface="Trebuchet MS"/>
              </a:defRPr>
            </a:lvl5pPr>
            <a:lvl6pPr indent="-344170" lvl="5" marL="27432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6pPr>
            <a:lvl7pPr indent="-344170" lvl="6" marL="32004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7pPr>
            <a:lvl8pPr indent="-344170" lvl="7" marL="36576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8pPr>
            <a:lvl9pPr indent="-344170" lvl="8" marL="4114800" marR="0" rtl="0" algn="l">
              <a:spcBef>
                <a:spcPts val="300"/>
              </a:spcBef>
              <a:spcAft>
                <a:spcPts val="30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9pPr>
          </a:lstStyle>
          <a:p/>
        </p:txBody>
      </p:sp>
      <p:sp>
        <p:nvSpPr>
          <p:cNvPr id="18" name="Shape 18"/>
          <p:cNvSpPr txBox="1"/>
          <p:nvPr>
            <p:ph idx="10" type="dt"/>
          </p:nvPr>
        </p:nvSpPr>
        <p:spPr>
          <a:xfrm>
            <a:off x="6172200" y="6172200"/>
            <a:ext cx="2514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 name="Shape 19"/>
          <p:cNvSpPr txBox="1"/>
          <p:nvPr>
            <p:ph idx="11" type="ftr"/>
          </p:nvPr>
        </p:nvSpPr>
        <p:spPr>
          <a:xfrm>
            <a:off x="457200" y="6172200"/>
            <a:ext cx="33528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 name="Shape 20"/>
          <p:cNvSpPr txBox="1"/>
          <p:nvPr>
            <p:ph idx="12" type="sldNum"/>
          </p:nvPr>
        </p:nvSpPr>
        <p:spPr>
          <a:xfrm>
            <a:off x="3810000" y="6172200"/>
            <a:ext cx="18288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1pPr>
            <a:lvl2pPr indent="0" lvl="1"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2pPr>
            <a:lvl3pPr indent="0" lvl="2"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3pPr>
            <a:lvl4pPr indent="0" lvl="3"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4pPr>
            <a:lvl5pPr indent="0" lvl="4"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5pPr>
            <a:lvl6pPr indent="0" lvl="5"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6pPr>
            <a:lvl7pPr indent="0" lvl="6"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7pPr>
            <a:lvl8pPr indent="0" lvl="7"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8pPr>
            <a:lvl9pPr indent="0" lvl="8"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b="0"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27" name="Shape 27"/>
        <p:cNvGrpSpPr/>
        <p:nvPr/>
      </p:nvGrpSpPr>
      <p:grpSpPr>
        <a:xfrm>
          <a:off x="0" y="0"/>
          <a:ext cx="0" cy="0"/>
          <a:chOff x="0" y="0"/>
          <a:chExt cx="0" cy="0"/>
        </a:xfrm>
      </p:grpSpPr>
      <p:grpSp>
        <p:nvGrpSpPr>
          <p:cNvPr id="28" name="Shape 28"/>
          <p:cNvGrpSpPr/>
          <p:nvPr/>
        </p:nvGrpSpPr>
        <p:grpSpPr>
          <a:xfrm>
            <a:off x="-6350" y="5102225"/>
            <a:ext cx="9150350" cy="1761170"/>
            <a:chOff x="-6350" y="5102225"/>
            <a:chExt cx="9150350" cy="1761170"/>
          </a:xfrm>
        </p:grpSpPr>
        <p:pic>
          <p:nvPicPr>
            <p:cNvPr id="29" name="Shape 29"/>
            <p:cNvPicPr preferRelativeResize="0"/>
            <p:nvPr/>
          </p:nvPicPr>
          <p:blipFill rotWithShape="1">
            <a:blip r:embed="rId2">
              <a:alphaModFix/>
            </a:blip>
            <a:srcRect b="0" l="0" r="0" t="0"/>
            <a:stretch/>
          </p:blipFill>
          <p:spPr>
            <a:xfrm>
              <a:off x="-6350" y="5102225"/>
              <a:ext cx="9054298" cy="1761170"/>
            </a:xfrm>
            <a:prstGeom prst="rect">
              <a:avLst/>
            </a:prstGeom>
            <a:noFill/>
            <a:ln>
              <a:noFill/>
            </a:ln>
          </p:spPr>
        </p:pic>
        <p:sp>
          <p:nvSpPr>
            <p:cNvPr id="30" name="Shape 30"/>
            <p:cNvSpPr txBox="1"/>
            <p:nvPr/>
          </p:nvSpPr>
          <p:spPr>
            <a:xfrm>
              <a:off x="0" y="5105400"/>
              <a:ext cx="9144000" cy="175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31" name="Shape 31"/>
          <p:cNvGrpSpPr/>
          <p:nvPr/>
        </p:nvGrpSpPr>
        <p:grpSpPr>
          <a:xfrm>
            <a:off x="-6350" y="-6350"/>
            <a:ext cx="9150350" cy="5111750"/>
            <a:chOff x="-6350" y="-6350"/>
            <a:chExt cx="9150350" cy="5111750"/>
          </a:xfrm>
        </p:grpSpPr>
        <p:pic>
          <p:nvPicPr>
            <p:cNvPr id="32" name="Shape 32"/>
            <p:cNvPicPr preferRelativeResize="0"/>
            <p:nvPr/>
          </p:nvPicPr>
          <p:blipFill rotWithShape="1">
            <a:blip r:embed="rId3">
              <a:alphaModFix/>
            </a:blip>
            <a:srcRect b="0" l="0" r="0" t="0"/>
            <a:stretch/>
          </p:blipFill>
          <p:spPr>
            <a:xfrm>
              <a:off x="-6350" y="-6350"/>
              <a:ext cx="9054298" cy="5090547"/>
            </a:xfrm>
            <a:prstGeom prst="rect">
              <a:avLst/>
            </a:prstGeom>
            <a:noFill/>
            <a:ln>
              <a:noFill/>
            </a:ln>
          </p:spPr>
        </p:pic>
        <p:sp>
          <p:nvSpPr>
            <p:cNvPr id="33" name="Shape 33"/>
            <p:cNvSpPr txBox="1"/>
            <p:nvPr/>
          </p:nvSpPr>
          <p:spPr>
            <a:xfrm>
              <a:off x="0" y="0"/>
              <a:ext cx="9144000" cy="5105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34" name="Shape 34"/>
          <p:cNvSpPr txBox="1"/>
          <p:nvPr/>
        </p:nvSpPr>
        <p:spPr>
          <a:xfrm>
            <a:off x="0" y="3768725"/>
            <a:ext cx="9144000" cy="2286000"/>
          </a:xfrm>
          <a:prstGeom prst="rect">
            <a:avLst/>
          </a:prstGeom>
          <a:gradFill>
            <a:gsLst>
              <a:gs pos="0">
                <a:srgbClr val="FFFFFF"/>
              </a:gs>
              <a:gs pos="28999">
                <a:srgbClr val="FFFFFF"/>
              </a:gs>
              <a:gs pos="44999">
                <a:srgbClr val="B4DCFA"/>
              </a:gs>
              <a:gs pos="55000">
                <a:srgbClr val="FFFFFF"/>
              </a:gs>
              <a:gs pos="64999">
                <a:srgbClr val="B4DCFA"/>
              </a:gs>
              <a:gs pos="100000">
                <a:srgbClr val="FFFFFF"/>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35" name="Shape 35"/>
          <p:cNvGrpSpPr/>
          <p:nvPr/>
        </p:nvGrpSpPr>
        <p:grpSpPr>
          <a:xfrm>
            <a:off x="-6350" y="1597025"/>
            <a:ext cx="9054298" cy="5113945"/>
            <a:chOff x="-6350" y="1597025"/>
            <a:chExt cx="9054298" cy="5113945"/>
          </a:xfrm>
        </p:grpSpPr>
        <p:pic>
          <p:nvPicPr>
            <p:cNvPr id="36" name="Shape 36"/>
            <p:cNvPicPr preferRelativeResize="0"/>
            <p:nvPr/>
          </p:nvPicPr>
          <p:blipFill rotWithShape="1">
            <a:blip r:embed="rId4">
              <a:alphaModFix/>
            </a:blip>
            <a:srcRect b="0" l="0" r="0" t="0"/>
            <a:stretch/>
          </p:blipFill>
          <p:spPr>
            <a:xfrm>
              <a:off x="-6350" y="1597025"/>
              <a:ext cx="9054298" cy="5113945"/>
            </a:xfrm>
            <a:prstGeom prst="rect">
              <a:avLst/>
            </a:prstGeom>
            <a:noFill/>
            <a:ln>
              <a:noFill/>
            </a:ln>
          </p:spPr>
        </p:pic>
        <p:sp>
          <p:nvSpPr>
            <p:cNvPr id="37" name="Shape 37"/>
            <p:cNvSpPr txBox="1"/>
            <p:nvPr/>
          </p:nvSpPr>
          <p:spPr>
            <a:xfrm>
              <a:off x="1339850" y="2347912"/>
              <a:ext cx="6464300" cy="3609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38" name="Shape 38"/>
          <p:cNvSpPr txBox="1"/>
          <p:nvPr>
            <p:ph type="title"/>
          </p:nvPr>
        </p:nvSpPr>
        <p:spPr>
          <a:xfrm>
            <a:off x="1793875" y="4371975"/>
            <a:ext cx="6511925" cy="1143000"/>
          </a:xfrm>
          <a:prstGeom prst="rect">
            <a:avLst/>
          </a:prstGeom>
          <a:noFill/>
          <a:ln>
            <a:noFill/>
          </a:ln>
        </p:spPr>
        <p:txBody>
          <a:bodyPr anchorCtr="0" anchor="t" bIns="91425" lIns="91425" spcFirstLastPara="1" rIns="91425" wrap="square" tIns="91425"/>
          <a:lstStyle>
            <a:lvl1pPr indent="-319088" lvl="0"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1pPr>
            <a:lvl2pPr indent="-319088" lvl="1"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2pPr>
            <a:lvl3pPr indent="-319088" lvl="2"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3pPr>
            <a:lvl4pPr indent="-319088" lvl="3"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4pPr>
            <a:lvl5pPr indent="-319088" lvl="4"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5pPr>
            <a:lvl6pPr indent="0" lvl="5" marL="0" marR="0" rtl="0" algn="l">
              <a:spcBef>
                <a:spcPts val="0"/>
              </a:spcBef>
              <a:spcAft>
                <a:spcPts val="0"/>
              </a:spcAft>
              <a:buSzPts val="1400"/>
              <a:buNone/>
              <a:defRPr b="0" i="0" sz="1800" u="none" cap="none" strike="noStrike">
                <a:solidFill>
                  <a:schemeClr val="dk2"/>
                </a:solidFill>
              </a:defRPr>
            </a:lvl6pPr>
            <a:lvl7pPr indent="0" lvl="6" marL="0" marR="0" rtl="0" algn="l">
              <a:spcBef>
                <a:spcPts val="0"/>
              </a:spcBef>
              <a:spcAft>
                <a:spcPts val="0"/>
              </a:spcAft>
              <a:buSzPts val="1400"/>
              <a:buNone/>
              <a:defRPr b="0" i="0" sz="1800" u="none" cap="none" strike="noStrike">
                <a:solidFill>
                  <a:schemeClr val="dk2"/>
                </a:solidFill>
              </a:defRPr>
            </a:lvl7pPr>
            <a:lvl8pPr indent="0" lvl="7" marL="0" marR="0" rtl="0" algn="l">
              <a:spcBef>
                <a:spcPts val="0"/>
              </a:spcBef>
              <a:spcAft>
                <a:spcPts val="0"/>
              </a:spcAft>
              <a:buSzPts val="1400"/>
              <a:buNone/>
              <a:defRPr b="0" i="0" sz="1800" u="none" cap="none" strike="noStrike">
                <a:solidFill>
                  <a:schemeClr val="dk2"/>
                </a:solidFill>
              </a:defRPr>
            </a:lvl8pPr>
            <a:lvl9pPr indent="0" lvl="8" marL="0" marR="0" rtl="0" algn="l">
              <a:spcBef>
                <a:spcPts val="0"/>
              </a:spcBef>
              <a:spcAft>
                <a:spcPts val="0"/>
              </a:spcAft>
              <a:buSzPts val="1400"/>
              <a:buNone/>
              <a:defRPr b="0" i="0" sz="1800" u="none" cap="none" strike="noStrike">
                <a:solidFill>
                  <a:schemeClr val="dk2"/>
                </a:solidFill>
              </a:defRPr>
            </a:lvl9pPr>
          </a:lstStyle>
          <a:p/>
        </p:txBody>
      </p:sp>
      <p:sp>
        <p:nvSpPr>
          <p:cNvPr id="39" name="Shape 39"/>
          <p:cNvSpPr txBox="1"/>
          <p:nvPr>
            <p:ph idx="1" type="body"/>
          </p:nvPr>
        </p:nvSpPr>
        <p:spPr>
          <a:xfrm>
            <a:off x="1143000" y="731837"/>
            <a:ext cx="6400800" cy="3475037"/>
          </a:xfrm>
          <a:prstGeom prst="rect">
            <a:avLst/>
          </a:prstGeom>
          <a:noFill/>
          <a:ln>
            <a:noFill/>
          </a:ln>
        </p:spPr>
        <p:txBody>
          <a:bodyPr anchorCtr="0" anchor="t" bIns="91425" lIns="91425" spcFirstLastPara="1" rIns="91425" wrap="square" tIns="91425"/>
          <a:lstStyle>
            <a:lvl1pPr indent="-410210" lvl="0" marL="457200" marR="0" rtl="0" algn="l">
              <a:spcBef>
                <a:spcPts val="440"/>
              </a:spcBef>
              <a:spcAft>
                <a:spcPts val="0"/>
              </a:spcAft>
              <a:buClr>
                <a:srgbClr val="C3260C"/>
              </a:buClr>
              <a:buSzPts val="2860"/>
              <a:buFont typeface="Georgia"/>
              <a:buChar char="*"/>
              <a:defRPr b="0" i="0" sz="2200" u="none" cap="none" strike="noStrike">
                <a:solidFill>
                  <a:srgbClr val="404040"/>
                </a:solidFill>
                <a:latin typeface="Trebuchet MS"/>
                <a:ea typeface="Trebuchet MS"/>
                <a:cs typeface="Trebuchet MS"/>
                <a:sym typeface="Trebuchet MS"/>
              </a:defRPr>
            </a:lvl1pPr>
            <a:lvl2pPr indent="-393700" lvl="1" marL="914400" marR="0" rtl="0" algn="l">
              <a:spcBef>
                <a:spcPts val="400"/>
              </a:spcBef>
              <a:spcAft>
                <a:spcPts val="0"/>
              </a:spcAft>
              <a:buClr>
                <a:srgbClr val="C3260C"/>
              </a:buClr>
              <a:buSzPts val="2600"/>
              <a:buFont typeface="Georgia"/>
              <a:buChar char="*"/>
              <a:defRPr b="0" i="0" sz="2000" u="none" cap="none" strike="noStrike">
                <a:solidFill>
                  <a:srgbClr val="404040"/>
                </a:solidFill>
                <a:latin typeface="Trebuchet MS"/>
                <a:ea typeface="Trebuchet MS"/>
                <a:cs typeface="Trebuchet MS"/>
                <a:sym typeface="Trebuchet MS"/>
              </a:defRPr>
            </a:lvl2pPr>
            <a:lvl3pPr indent="-377189" lvl="2" marL="1371600" marR="0" rtl="0" algn="l">
              <a:spcBef>
                <a:spcPts val="360"/>
              </a:spcBef>
              <a:spcAft>
                <a:spcPts val="0"/>
              </a:spcAft>
              <a:buClr>
                <a:srgbClr val="C3260C"/>
              </a:buClr>
              <a:buSzPts val="2340"/>
              <a:buFont typeface="Georgia"/>
              <a:buChar char="*"/>
              <a:defRPr b="0" i="0" sz="1800" u="none" cap="none" strike="noStrike">
                <a:solidFill>
                  <a:srgbClr val="404040"/>
                </a:solidFill>
                <a:latin typeface="Trebuchet MS"/>
                <a:ea typeface="Trebuchet MS"/>
                <a:cs typeface="Trebuchet MS"/>
                <a:sym typeface="Trebuchet MS"/>
              </a:defRPr>
            </a:lvl3pPr>
            <a:lvl4pPr indent="-360680" lvl="3" marL="1828800" marR="0" rtl="0" algn="l">
              <a:spcBef>
                <a:spcPts val="320"/>
              </a:spcBef>
              <a:spcAft>
                <a:spcPts val="0"/>
              </a:spcAft>
              <a:buClr>
                <a:srgbClr val="C3260C"/>
              </a:buClr>
              <a:buSzPts val="2080"/>
              <a:buFont typeface="Georgia"/>
              <a:buChar char="*"/>
              <a:defRPr b="0" i="0" sz="1600" u="none" cap="none" strike="noStrike">
                <a:solidFill>
                  <a:srgbClr val="404040"/>
                </a:solidFill>
                <a:latin typeface="Trebuchet MS"/>
                <a:ea typeface="Trebuchet MS"/>
                <a:cs typeface="Trebuchet MS"/>
                <a:sym typeface="Trebuchet MS"/>
              </a:defRPr>
            </a:lvl4pPr>
            <a:lvl5pPr indent="-344170" lvl="4" marL="2286000" marR="0" rtl="0" algn="l">
              <a:spcBef>
                <a:spcPts val="300"/>
              </a:spcBef>
              <a:spcAft>
                <a:spcPts val="0"/>
              </a:spcAft>
              <a:buClr>
                <a:srgbClr val="C3260C"/>
              </a:buClr>
              <a:buSzPts val="1820"/>
              <a:buFont typeface="Georgia"/>
              <a:buChar char="*"/>
              <a:defRPr b="0" i="0" sz="1400" u="none" cap="none" strike="noStrike">
                <a:solidFill>
                  <a:srgbClr val="404040"/>
                </a:solidFill>
                <a:latin typeface="Trebuchet MS"/>
                <a:ea typeface="Trebuchet MS"/>
                <a:cs typeface="Trebuchet MS"/>
                <a:sym typeface="Trebuchet MS"/>
              </a:defRPr>
            </a:lvl5pPr>
            <a:lvl6pPr indent="-344170" lvl="5" marL="27432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6pPr>
            <a:lvl7pPr indent="-344170" lvl="6" marL="32004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7pPr>
            <a:lvl8pPr indent="-344170" lvl="7" marL="36576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8pPr>
            <a:lvl9pPr indent="-344170" lvl="8" marL="4114800" marR="0" rtl="0" algn="l">
              <a:spcBef>
                <a:spcPts val="300"/>
              </a:spcBef>
              <a:spcAft>
                <a:spcPts val="30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9pPr>
          </a:lstStyle>
          <a:p/>
        </p:txBody>
      </p:sp>
      <p:sp>
        <p:nvSpPr>
          <p:cNvPr id="40" name="Shape 40"/>
          <p:cNvSpPr txBox="1"/>
          <p:nvPr>
            <p:ph idx="10" type="dt"/>
          </p:nvPr>
        </p:nvSpPr>
        <p:spPr>
          <a:xfrm>
            <a:off x="6172200" y="6172200"/>
            <a:ext cx="2514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1" name="Shape 41"/>
          <p:cNvSpPr txBox="1"/>
          <p:nvPr>
            <p:ph idx="11" type="ftr"/>
          </p:nvPr>
        </p:nvSpPr>
        <p:spPr>
          <a:xfrm>
            <a:off x="457200" y="6172200"/>
            <a:ext cx="33528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2" name="Shape 42"/>
          <p:cNvSpPr txBox="1"/>
          <p:nvPr>
            <p:ph idx="12" type="sldNum"/>
          </p:nvPr>
        </p:nvSpPr>
        <p:spPr>
          <a:xfrm>
            <a:off x="3810000" y="6172200"/>
            <a:ext cx="18288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1pPr>
            <a:lvl2pPr indent="0" lvl="1"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2pPr>
            <a:lvl3pPr indent="0" lvl="2"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3pPr>
            <a:lvl4pPr indent="0" lvl="3"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4pPr>
            <a:lvl5pPr indent="0" lvl="4"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5pPr>
            <a:lvl6pPr indent="0" lvl="5"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6pPr>
            <a:lvl7pPr indent="0" lvl="6"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7pPr>
            <a:lvl8pPr indent="0" lvl="7"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8pPr>
            <a:lvl9pPr indent="0" lvl="8"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b="0"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93" name="Shape 93"/>
        <p:cNvGrpSpPr/>
        <p:nvPr/>
      </p:nvGrpSpPr>
      <p:grpSpPr>
        <a:xfrm>
          <a:off x="0" y="0"/>
          <a:ext cx="0" cy="0"/>
          <a:chOff x="0" y="0"/>
          <a:chExt cx="0" cy="0"/>
        </a:xfrm>
      </p:grpSpPr>
      <p:grpSp>
        <p:nvGrpSpPr>
          <p:cNvPr id="94" name="Shape 94"/>
          <p:cNvGrpSpPr/>
          <p:nvPr/>
        </p:nvGrpSpPr>
        <p:grpSpPr>
          <a:xfrm>
            <a:off x="-6350" y="5102225"/>
            <a:ext cx="9150350" cy="1761170"/>
            <a:chOff x="-6350" y="5102225"/>
            <a:chExt cx="9150350" cy="1761170"/>
          </a:xfrm>
        </p:grpSpPr>
        <p:pic>
          <p:nvPicPr>
            <p:cNvPr id="95" name="Shape 95"/>
            <p:cNvPicPr preferRelativeResize="0"/>
            <p:nvPr/>
          </p:nvPicPr>
          <p:blipFill rotWithShape="1">
            <a:blip r:embed="rId2">
              <a:alphaModFix/>
            </a:blip>
            <a:srcRect b="0" l="0" r="0" t="0"/>
            <a:stretch/>
          </p:blipFill>
          <p:spPr>
            <a:xfrm>
              <a:off x="-6350" y="5102225"/>
              <a:ext cx="9054298" cy="1761170"/>
            </a:xfrm>
            <a:prstGeom prst="rect">
              <a:avLst/>
            </a:prstGeom>
            <a:noFill/>
            <a:ln>
              <a:noFill/>
            </a:ln>
          </p:spPr>
        </p:pic>
        <p:sp>
          <p:nvSpPr>
            <p:cNvPr id="96" name="Shape 96"/>
            <p:cNvSpPr txBox="1"/>
            <p:nvPr/>
          </p:nvSpPr>
          <p:spPr>
            <a:xfrm>
              <a:off x="0" y="5105400"/>
              <a:ext cx="9144000" cy="175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97" name="Shape 97"/>
          <p:cNvGrpSpPr/>
          <p:nvPr/>
        </p:nvGrpSpPr>
        <p:grpSpPr>
          <a:xfrm>
            <a:off x="-6350" y="-6350"/>
            <a:ext cx="9150350" cy="5111750"/>
            <a:chOff x="-6350" y="-6350"/>
            <a:chExt cx="9150350" cy="5111750"/>
          </a:xfrm>
        </p:grpSpPr>
        <p:pic>
          <p:nvPicPr>
            <p:cNvPr id="98" name="Shape 98"/>
            <p:cNvPicPr preferRelativeResize="0"/>
            <p:nvPr/>
          </p:nvPicPr>
          <p:blipFill rotWithShape="1">
            <a:blip r:embed="rId3">
              <a:alphaModFix/>
            </a:blip>
            <a:srcRect b="0" l="0" r="0" t="0"/>
            <a:stretch/>
          </p:blipFill>
          <p:spPr>
            <a:xfrm>
              <a:off x="-6350" y="-6350"/>
              <a:ext cx="9054298" cy="5090547"/>
            </a:xfrm>
            <a:prstGeom prst="rect">
              <a:avLst/>
            </a:prstGeom>
            <a:noFill/>
            <a:ln>
              <a:noFill/>
            </a:ln>
          </p:spPr>
        </p:pic>
        <p:sp>
          <p:nvSpPr>
            <p:cNvPr id="99" name="Shape 99"/>
            <p:cNvSpPr txBox="1"/>
            <p:nvPr/>
          </p:nvSpPr>
          <p:spPr>
            <a:xfrm>
              <a:off x="0" y="0"/>
              <a:ext cx="9144000" cy="5105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100" name="Shape 100"/>
          <p:cNvSpPr txBox="1"/>
          <p:nvPr/>
        </p:nvSpPr>
        <p:spPr>
          <a:xfrm>
            <a:off x="0" y="3768725"/>
            <a:ext cx="9144000" cy="2286000"/>
          </a:xfrm>
          <a:prstGeom prst="rect">
            <a:avLst/>
          </a:prstGeom>
          <a:gradFill>
            <a:gsLst>
              <a:gs pos="0">
                <a:srgbClr val="FFFFFF"/>
              </a:gs>
              <a:gs pos="28999">
                <a:srgbClr val="FFFFFF"/>
              </a:gs>
              <a:gs pos="44999">
                <a:srgbClr val="B4DCFA"/>
              </a:gs>
              <a:gs pos="55000">
                <a:srgbClr val="FFFFFF"/>
              </a:gs>
              <a:gs pos="64999">
                <a:srgbClr val="B4DCFA"/>
              </a:gs>
              <a:gs pos="100000">
                <a:srgbClr val="FFFFFF"/>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101" name="Shape 101"/>
          <p:cNvGrpSpPr/>
          <p:nvPr/>
        </p:nvGrpSpPr>
        <p:grpSpPr>
          <a:xfrm>
            <a:off x="-6350" y="1597025"/>
            <a:ext cx="9054298" cy="5113945"/>
            <a:chOff x="-6350" y="1597025"/>
            <a:chExt cx="9054298" cy="5113945"/>
          </a:xfrm>
        </p:grpSpPr>
        <p:pic>
          <p:nvPicPr>
            <p:cNvPr id="102" name="Shape 102"/>
            <p:cNvPicPr preferRelativeResize="0"/>
            <p:nvPr/>
          </p:nvPicPr>
          <p:blipFill rotWithShape="1">
            <a:blip r:embed="rId4">
              <a:alphaModFix/>
            </a:blip>
            <a:srcRect b="0" l="0" r="0" t="0"/>
            <a:stretch/>
          </p:blipFill>
          <p:spPr>
            <a:xfrm>
              <a:off x="-6350" y="1597025"/>
              <a:ext cx="9054298" cy="5113945"/>
            </a:xfrm>
            <a:prstGeom prst="rect">
              <a:avLst/>
            </a:prstGeom>
            <a:noFill/>
            <a:ln>
              <a:noFill/>
            </a:ln>
          </p:spPr>
        </p:pic>
        <p:sp>
          <p:nvSpPr>
            <p:cNvPr id="103" name="Shape 103"/>
            <p:cNvSpPr txBox="1"/>
            <p:nvPr/>
          </p:nvSpPr>
          <p:spPr>
            <a:xfrm>
              <a:off x="1339850" y="2347912"/>
              <a:ext cx="6464300" cy="3609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104" name="Shape 104"/>
          <p:cNvGrpSpPr/>
          <p:nvPr/>
        </p:nvGrpSpPr>
        <p:grpSpPr>
          <a:xfrm>
            <a:off x="-6350" y="3859212"/>
            <a:ext cx="9150350" cy="3000103"/>
            <a:chOff x="-6350" y="3859212"/>
            <a:chExt cx="9150350" cy="3000103"/>
          </a:xfrm>
        </p:grpSpPr>
        <p:pic>
          <p:nvPicPr>
            <p:cNvPr id="105" name="Shape 105"/>
            <p:cNvPicPr preferRelativeResize="0"/>
            <p:nvPr/>
          </p:nvPicPr>
          <p:blipFill rotWithShape="1">
            <a:blip r:embed="rId5">
              <a:alphaModFix/>
            </a:blip>
            <a:srcRect b="0" l="0" r="0" t="0"/>
            <a:stretch/>
          </p:blipFill>
          <p:spPr>
            <a:xfrm>
              <a:off x="-6350" y="3859212"/>
              <a:ext cx="9054298" cy="3000103"/>
            </a:xfrm>
            <a:prstGeom prst="rect">
              <a:avLst/>
            </a:prstGeom>
            <a:noFill/>
            <a:ln>
              <a:noFill/>
            </a:ln>
          </p:spPr>
        </p:pic>
        <p:sp>
          <p:nvSpPr>
            <p:cNvPr id="106" name="Shape 106"/>
            <p:cNvSpPr txBox="1"/>
            <p:nvPr/>
          </p:nvSpPr>
          <p:spPr>
            <a:xfrm>
              <a:off x="0" y="3867150"/>
              <a:ext cx="9144000" cy="29908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107" name="Shape 107"/>
          <p:cNvGrpSpPr/>
          <p:nvPr/>
        </p:nvGrpSpPr>
        <p:grpSpPr>
          <a:xfrm>
            <a:off x="-6350" y="-6350"/>
            <a:ext cx="9150350" cy="3873500"/>
            <a:chOff x="-6350" y="-6350"/>
            <a:chExt cx="9150350" cy="3873500"/>
          </a:xfrm>
        </p:grpSpPr>
        <p:pic>
          <p:nvPicPr>
            <p:cNvPr id="108" name="Shape 108"/>
            <p:cNvPicPr preferRelativeResize="0"/>
            <p:nvPr/>
          </p:nvPicPr>
          <p:blipFill rotWithShape="1">
            <a:blip r:embed="rId6">
              <a:alphaModFix/>
            </a:blip>
            <a:srcRect b="0" l="0" r="0" t="0"/>
            <a:stretch/>
          </p:blipFill>
          <p:spPr>
            <a:xfrm>
              <a:off x="-6350" y="-6350"/>
              <a:ext cx="9054298" cy="3862719"/>
            </a:xfrm>
            <a:prstGeom prst="rect">
              <a:avLst/>
            </a:prstGeom>
            <a:noFill/>
            <a:ln>
              <a:noFill/>
            </a:ln>
          </p:spPr>
        </p:pic>
        <p:sp>
          <p:nvSpPr>
            <p:cNvPr id="109" name="Shape 109"/>
            <p:cNvSpPr txBox="1"/>
            <p:nvPr/>
          </p:nvSpPr>
          <p:spPr>
            <a:xfrm>
              <a:off x="0" y="0"/>
              <a:ext cx="9144000" cy="38671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110" name="Shape 110"/>
          <p:cNvSpPr txBox="1"/>
          <p:nvPr/>
        </p:nvSpPr>
        <p:spPr>
          <a:xfrm>
            <a:off x="0" y="2652712"/>
            <a:ext cx="9144000" cy="2286000"/>
          </a:xfrm>
          <a:prstGeom prst="rect">
            <a:avLst/>
          </a:prstGeom>
          <a:gradFill>
            <a:gsLst>
              <a:gs pos="0">
                <a:srgbClr val="FFFFFF"/>
              </a:gs>
              <a:gs pos="28999">
                <a:srgbClr val="FFFFFF"/>
              </a:gs>
              <a:gs pos="44999">
                <a:srgbClr val="B4DCFA"/>
              </a:gs>
              <a:gs pos="55000">
                <a:srgbClr val="FFFFFF"/>
              </a:gs>
              <a:gs pos="64999">
                <a:srgbClr val="B4DCFA"/>
              </a:gs>
              <a:gs pos="100000">
                <a:srgbClr val="FFFFFF"/>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111" name="Shape 111"/>
          <p:cNvGrpSpPr/>
          <p:nvPr/>
        </p:nvGrpSpPr>
        <p:grpSpPr>
          <a:xfrm>
            <a:off x="-6350" y="1597025"/>
            <a:ext cx="9054298" cy="5113945"/>
            <a:chOff x="-6350" y="1597025"/>
            <a:chExt cx="9054298" cy="5113945"/>
          </a:xfrm>
        </p:grpSpPr>
        <p:pic>
          <p:nvPicPr>
            <p:cNvPr id="112" name="Shape 112"/>
            <p:cNvPicPr preferRelativeResize="0"/>
            <p:nvPr/>
          </p:nvPicPr>
          <p:blipFill rotWithShape="1">
            <a:blip r:embed="rId7">
              <a:alphaModFix/>
            </a:blip>
            <a:srcRect b="0" l="0" r="0" t="0"/>
            <a:stretch/>
          </p:blipFill>
          <p:spPr>
            <a:xfrm>
              <a:off x="-6350" y="1597025"/>
              <a:ext cx="9054298" cy="5113945"/>
            </a:xfrm>
            <a:prstGeom prst="rect">
              <a:avLst/>
            </a:prstGeom>
            <a:noFill/>
            <a:ln>
              <a:noFill/>
            </a:ln>
          </p:spPr>
        </p:pic>
        <p:sp>
          <p:nvSpPr>
            <p:cNvPr id="113" name="Shape 113"/>
            <p:cNvSpPr txBox="1"/>
            <p:nvPr/>
          </p:nvSpPr>
          <p:spPr>
            <a:xfrm>
              <a:off x="1339850" y="2347912"/>
              <a:ext cx="6464300" cy="3609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114" name="Shape 114"/>
          <p:cNvSpPr txBox="1"/>
          <p:nvPr>
            <p:ph type="title"/>
          </p:nvPr>
        </p:nvSpPr>
        <p:spPr>
          <a:xfrm>
            <a:off x="1793875" y="4371975"/>
            <a:ext cx="6511925" cy="1143000"/>
          </a:xfrm>
          <a:prstGeom prst="rect">
            <a:avLst/>
          </a:prstGeom>
          <a:noFill/>
          <a:ln>
            <a:noFill/>
          </a:ln>
        </p:spPr>
        <p:txBody>
          <a:bodyPr anchorCtr="0" anchor="t" bIns="91425" lIns="91425" spcFirstLastPara="1" rIns="91425" wrap="square" tIns="91425"/>
          <a:lstStyle>
            <a:lvl1pPr indent="-319088" lvl="0"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1pPr>
            <a:lvl2pPr indent="-319088" lvl="1"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2pPr>
            <a:lvl3pPr indent="-319088" lvl="2"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3pPr>
            <a:lvl4pPr indent="-319088" lvl="3"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4pPr>
            <a:lvl5pPr indent="-319088" lvl="4"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5pPr>
            <a:lvl6pPr indent="0" lvl="5" marL="0" marR="0" rtl="0" algn="l">
              <a:spcBef>
                <a:spcPts val="0"/>
              </a:spcBef>
              <a:spcAft>
                <a:spcPts val="0"/>
              </a:spcAft>
              <a:buSzPts val="1400"/>
              <a:buNone/>
              <a:defRPr b="0" i="0" sz="1800" u="none" cap="none" strike="noStrike">
                <a:solidFill>
                  <a:schemeClr val="dk2"/>
                </a:solidFill>
              </a:defRPr>
            </a:lvl6pPr>
            <a:lvl7pPr indent="0" lvl="6" marL="0" marR="0" rtl="0" algn="l">
              <a:spcBef>
                <a:spcPts val="0"/>
              </a:spcBef>
              <a:spcAft>
                <a:spcPts val="0"/>
              </a:spcAft>
              <a:buSzPts val="1400"/>
              <a:buNone/>
              <a:defRPr b="0" i="0" sz="1800" u="none" cap="none" strike="noStrike">
                <a:solidFill>
                  <a:schemeClr val="dk2"/>
                </a:solidFill>
              </a:defRPr>
            </a:lvl7pPr>
            <a:lvl8pPr indent="0" lvl="7" marL="0" marR="0" rtl="0" algn="l">
              <a:spcBef>
                <a:spcPts val="0"/>
              </a:spcBef>
              <a:spcAft>
                <a:spcPts val="0"/>
              </a:spcAft>
              <a:buSzPts val="1400"/>
              <a:buNone/>
              <a:defRPr b="0" i="0" sz="1800" u="none" cap="none" strike="noStrike">
                <a:solidFill>
                  <a:schemeClr val="dk2"/>
                </a:solidFill>
              </a:defRPr>
            </a:lvl8pPr>
            <a:lvl9pPr indent="0" lvl="8" marL="0" marR="0" rtl="0" algn="l">
              <a:spcBef>
                <a:spcPts val="0"/>
              </a:spcBef>
              <a:spcAft>
                <a:spcPts val="0"/>
              </a:spcAft>
              <a:buSzPts val="1400"/>
              <a:buNone/>
              <a:defRPr b="0" i="0" sz="1800" u="none" cap="none" strike="noStrike">
                <a:solidFill>
                  <a:schemeClr val="dk2"/>
                </a:solidFill>
              </a:defRPr>
            </a:lvl9pPr>
          </a:lstStyle>
          <a:p/>
        </p:txBody>
      </p:sp>
      <p:sp>
        <p:nvSpPr>
          <p:cNvPr id="115" name="Shape 115"/>
          <p:cNvSpPr txBox="1"/>
          <p:nvPr>
            <p:ph idx="1" type="body"/>
          </p:nvPr>
        </p:nvSpPr>
        <p:spPr>
          <a:xfrm>
            <a:off x="1143000" y="731837"/>
            <a:ext cx="6400800" cy="3475037"/>
          </a:xfrm>
          <a:prstGeom prst="rect">
            <a:avLst/>
          </a:prstGeom>
          <a:noFill/>
          <a:ln>
            <a:noFill/>
          </a:ln>
        </p:spPr>
        <p:txBody>
          <a:bodyPr anchorCtr="0" anchor="t" bIns="91425" lIns="91425" spcFirstLastPara="1" rIns="91425" wrap="square" tIns="91425"/>
          <a:lstStyle>
            <a:lvl1pPr indent="-410210" lvl="0" marL="457200" marR="0" rtl="0" algn="l">
              <a:spcBef>
                <a:spcPts val="440"/>
              </a:spcBef>
              <a:spcAft>
                <a:spcPts val="0"/>
              </a:spcAft>
              <a:buClr>
                <a:srgbClr val="C3260C"/>
              </a:buClr>
              <a:buSzPts val="2860"/>
              <a:buFont typeface="Georgia"/>
              <a:buChar char="*"/>
              <a:defRPr b="0" i="0" sz="2200" u="none" cap="none" strike="noStrike">
                <a:solidFill>
                  <a:srgbClr val="404040"/>
                </a:solidFill>
                <a:latin typeface="Trebuchet MS"/>
                <a:ea typeface="Trebuchet MS"/>
                <a:cs typeface="Trebuchet MS"/>
                <a:sym typeface="Trebuchet MS"/>
              </a:defRPr>
            </a:lvl1pPr>
            <a:lvl2pPr indent="-393700" lvl="1" marL="914400" marR="0" rtl="0" algn="l">
              <a:spcBef>
                <a:spcPts val="400"/>
              </a:spcBef>
              <a:spcAft>
                <a:spcPts val="0"/>
              </a:spcAft>
              <a:buClr>
                <a:srgbClr val="C3260C"/>
              </a:buClr>
              <a:buSzPts val="2600"/>
              <a:buFont typeface="Georgia"/>
              <a:buChar char="*"/>
              <a:defRPr b="0" i="0" sz="2000" u="none" cap="none" strike="noStrike">
                <a:solidFill>
                  <a:srgbClr val="404040"/>
                </a:solidFill>
                <a:latin typeface="Trebuchet MS"/>
                <a:ea typeface="Trebuchet MS"/>
                <a:cs typeface="Trebuchet MS"/>
                <a:sym typeface="Trebuchet MS"/>
              </a:defRPr>
            </a:lvl2pPr>
            <a:lvl3pPr indent="-377189" lvl="2" marL="1371600" marR="0" rtl="0" algn="l">
              <a:spcBef>
                <a:spcPts val="360"/>
              </a:spcBef>
              <a:spcAft>
                <a:spcPts val="0"/>
              </a:spcAft>
              <a:buClr>
                <a:srgbClr val="C3260C"/>
              </a:buClr>
              <a:buSzPts val="2340"/>
              <a:buFont typeface="Georgia"/>
              <a:buChar char="*"/>
              <a:defRPr b="0" i="0" sz="1800" u="none" cap="none" strike="noStrike">
                <a:solidFill>
                  <a:srgbClr val="404040"/>
                </a:solidFill>
                <a:latin typeface="Trebuchet MS"/>
                <a:ea typeface="Trebuchet MS"/>
                <a:cs typeface="Trebuchet MS"/>
                <a:sym typeface="Trebuchet MS"/>
              </a:defRPr>
            </a:lvl3pPr>
            <a:lvl4pPr indent="-360680" lvl="3" marL="1828800" marR="0" rtl="0" algn="l">
              <a:spcBef>
                <a:spcPts val="320"/>
              </a:spcBef>
              <a:spcAft>
                <a:spcPts val="0"/>
              </a:spcAft>
              <a:buClr>
                <a:srgbClr val="C3260C"/>
              </a:buClr>
              <a:buSzPts val="2080"/>
              <a:buFont typeface="Georgia"/>
              <a:buChar char="*"/>
              <a:defRPr b="0" i="0" sz="1600" u="none" cap="none" strike="noStrike">
                <a:solidFill>
                  <a:srgbClr val="404040"/>
                </a:solidFill>
                <a:latin typeface="Trebuchet MS"/>
                <a:ea typeface="Trebuchet MS"/>
                <a:cs typeface="Trebuchet MS"/>
                <a:sym typeface="Trebuchet MS"/>
              </a:defRPr>
            </a:lvl4pPr>
            <a:lvl5pPr indent="-344170" lvl="4" marL="2286000" marR="0" rtl="0" algn="l">
              <a:spcBef>
                <a:spcPts val="300"/>
              </a:spcBef>
              <a:spcAft>
                <a:spcPts val="0"/>
              </a:spcAft>
              <a:buClr>
                <a:srgbClr val="C3260C"/>
              </a:buClr>
              <a:buSzPts val="1820"/>
              <a:buFont typeface="Georgia"/>
              <a:buChar char="*"/>
              <a:defRPr b="0" i="0" sz="1400" u="none" cap="none" strike="noStrike">
                <a:solidFill>
                  <a:srgbClr val="404040"/>
                </a:solidFill>
                <a:latin typeface="Trebuchet MS"/>
                <a:ea typeface="Trebuchet MS"/>
                <a:cs typeface="Trebuchet MS"/>
                <a:sym typeface="Trebuchet MS"/>
              </a:defRPr>
            </a:lvl5pPr>
            <a:lvl6pPr indent="-344170" lvl="5" marL="27432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6pPr>
            <a:lvl7pPr indent="-344170" lvl="6" marL="32004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7pPr>
            <a:lvl8pPr indent="-344170" lvl="7" marL="36576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8pPr>
            <a:lvl9pPr indent="-344170" lvl="8" marL="4114800" marR="0" rtl="0" algn="l">
              <a:spcBef>
                <a:spcPts val="300"/>
              </a:spcBef>
              <a:spcAft>
                <a:spcPts val="30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9pPr>
          </a:lstStyle>
          <a:p/>
        </p:txBody>
      </p:sp>
      <p:sp>
        <p:nvSpPr>
          <p:cNvPr id="116" name="Shape 116"/>
          <p:cNvSpPr txBox="1"/>
          <p:nvPr>
            <p:ph idx="10" type="dt"/>
          </p:nvPr>
        </p:nvSpPr>
        <p:spPr>
          <a:xfrm>
            <a:off x="6172200" y="6172200"/>
            <a:ext cx="2514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7" name="Shape 117"/>
          <p:cNvSpPr txBox="1"/>
          <p:nvPr>
            <p:ph idx="11" type="ftr"/>
          </p:nvPr>
        </p:nvSpPr>
        <p:spPr>
          <a:xfrm>
            <a:off x="457200" y="6172200"/>
            <a:ext cx="33528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8" name="Shape 118"/>
          <p:cNvSpPr txBox="1"/>
          <p:nvPr>
            <p:ph idx="12" type="sldNum"/>
          </p:nvPr>
        </p:nvSpPr>
        <p:spPr>
          <a:xfrm>
            <a:off x="3810000" y="6172200"/>
            <a:ext cx="18288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1pPr>
            <a:lvl2pPr indent="0" lvl="1"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2pPr>
            <a:lvl3pPr indent="0" lvl="2"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3pPr>
            <a:lvl4pPr indent="0" lvl="3"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4pPr>
            <a:lvl5pPr indent="0" lvl="4"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5pPr>
            <a:lvl6pPr indent="0" lvl="5"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6pPr>
            <a:lvl7pPr indent="0" lvl="6"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7pPr>
            <a:lvl8pPr indent="0" lvl="7"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8pPr>
            <a:lvl9pPr indent="0" lvl="8"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b="0"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7"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125" name="Shape 125"/>
        <p:cNvGrpSpPr/>
        <p:nvPr/>
      </p:nvGrpSpPr>
      <p:grpSpPr>
        <a:xfrm>
          <a:off x="0" y="0"/>
          <a:ext cx="0" cy="0"/>
          <a:chOff x="0" y="0"/>
          <a:chExt cx="0" cy="0"/>
        </a:xfrm>
      </p:grpSpPr>
      <p:grpSp>
        <p:nvGrpSpPr>
          <p:cNvPr id="126" name="Shape 126"/>
          <p:cNvGrpSpPr/>
          <p:nvPr/>
        </p:nvGrpSpPr>
        <p:grpSpPr>
          <a:xfrm>
            <a:off x="-6350" y="3859212"/>
            <a:ext cx="9150350" cy="3000103"/>
            <a:chOff x="-6350" y="3859212"/>
            <a:chExt cx="9150350" cy="3000103"/>
          </a:xfrm>
        </p:grpSpPr>
        <p:pic>
          <p:nvPicPr>
            <p:cNvPr id="127" name="Shape 127"/>
            <p:cNvPicPr preferRelativeResize="0"/>
            <p:nvPr/>
          </p:nvPicPr>
          <p:blipFill rotWithShape="1">
            <a:blip r:embed="rId2">
              <a:alphaModFix/>
            </a:blip>
            <a:srcRect b="0" l="0" r="0" t="0"/>
            <a:stretch/>
          </p:blipFill>
          <p:spPr>
            <a:xfrm>
              <a:off x="-6350" y="3859212"/>
              <a:ext cx="9054298" cy="3000103"/>
            </a:xfrm>
            <a:prstGeom prst="rect">
              <a:avLst/>
            </a:prstGeom>
            <a:noFill/>
            <a:ln>
              <a:noFill/>
            </a:ln>
          </p:spPr>
        </p:pic>
        <p:sp>
          <p:nvSpPr>
            <p:cNvPr id="128" name="Shape 128"/>
            <p:cNvSpPr txBox="1"/>
            <p:nvPr/>
          </p:nvSpPr>
          <p:spPr>
            <a:xfrm>
              <a:off x="0" y="3867150"/>
              <a:ext cx="9144000" cy="29908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129" name="Shape 129"/>
          <p:cNvGrpSpPr/>
          <p:nvPr/>
        </p:nvGrpSpPr>
        <p:grpSpPr>
          <a:xfrm>
            <a:off x="-6350" y="-6350"/>
            <a:ext cx="9150350" cy="3873500"/>
            <a:chOff x="-6350" y="-6350"/>
            <a:chExt cx="9150350" cy="3873500"/>
          </a:xfrm>
        </p:grpSpPr>
        <p:pic>
          <p:nvPicPr>
            <p:cNvPr id="130" name="Shape 130"/>
            <p:cNvPicPr preferRelativeResize="0"/>
            <p:nvPr/>
          </p:nvPicPr>
          <p:blipFill rotWithShape="1">
            <a:blip r:embed="rId3">
              <a:alphaModFix/>
            </a:blip>
            <a:srcRect b="0" l="0" r="0" t="0"/>
            <a:stretch/>
          </p:blipFill>
          <p:spPr>
            <a:xfrm>
              <a:off x="-6350" y="-6350"/>
              <a:ext cx="9054298" cy="3862719"/>
            </a:xfrm>
            <a:prstGeom prst="rect">
              <a:avLst/>
            </a:prstGeom>
            <a:noFill/>
            <a:ln>
              <a:noFill/>
            </a:ln>
          </p:spPr>
        </p:pic>
        <p:sp>
          <p:nvSpPr>
            <p:cNvPr id="131" name="Shape 131"/>
            <p:cNvSpPr txBox="1"/>
            <p:nvPr/>
          </p:nvSpPr>
          <p:spPr>
            <a:xfrm>
              <a:off x="0" y="0"/>
              <a:ext cx="9144000" cy="38671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132" name="Shape 132"/>
          <p:cNvSpPr txBox="1"/>
          <p:nvPr/>
        </p:nvSpPr>
        <p:spPr>
          <a:xfrm>
            <a:off x="0" y="2652712"/>
            <a:ext cx="9144000" cy="2286000"/>
          </a:xfrm>
          <a:prstGeom prst="rect">
            <a:avLst/>
          </a:prstGeom>
          <a:gradFill>
            <a:gsLst>
              <a:gs pos="0">
                <a:srgbClr val="FFFFFF"/>
              </a:gs>
              <a:gs pos="28999">
                <a:srgbClr val="FFFFFF"/>
              </a:gs>
              <a:gs pos="44999">
                <a:srgbClr val="B4DCFA"/>
              </a:gs>
              <a:gs pos="55000">
                <a:srgbClr val="FFFFFF"/>
              </a:gs>
              <a:gs pos="64999">
                <a:srgbClr val="B4DCFA"/>
              </a:gs>
              <a:gs pos="100000">
                <a:srgbClr val="FFFFFF"/>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133" name="Shape 133"/>
          <p:cNvGrpSpPr/>
          <p:nvPr/>
        </p:nvGrpSpPr>
        <p:grpSpPr>
          <a:xfrm>
            <a:off x="-6350" y="1597025"/>
            <a:ext cx="9054298" cy="5113945"/>
            <a:chOff x="-6350" y="1597025"/>
            <a:chExt cx="9054298" cy="5113945"/>
          </a:xfrm>
        </p:grpSpPr>
        <p:pic>
          <p:nvPicPr>
            <p:cNvPr id="134" name="Shape 134"/>
            <p:cNvPicPr preferRelativeResize="0"/>
            <p:nvPr/>
          </p:nvPicPr>
          <p:blipFill rotWithShape="1">
            <a:blip r:embed="rId4">
              <a:alphaModFix/>
            </a:blip>
            <a:srcRect b="0" l="0" r="0" t="0"/>
            <a:stretch/>
          </p:blipFill>
          <p:spPr>
            <a:xfrm>
              <a:off x="-6350" y="1597025"/>
              <a:ext cx="9054298" cy="5113945"/>
            </a:xfrm>
            <a:prstGeom prst="rect">
              <a:avLst/>
            </a:prstGeom>
            <a:noFill/>
            <a:ln>
              <a:noFill/>
            </a:ln>
          </p:spPr>
        </p:pic>
        <p:sp>
          <p:nvSpPr>
            <p:cNvPr id="135" name="Shape 135"/>
            <p:cNvSpPr txBox="1"/>
            <p:nvPr/>
          </p:nvSpPr>
          <p:spPr>
            <a:xfrm>
              <a:off x="1339850" y="2347912"/>
              <a:ext cx="6464300" cy="36099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136" name="Shape 136"/>
          <p:cNvSpPr txBox="1"/>
          <p:nvPr>
            <p:ph type="title"/>
          </p:nvPr>
        </p:nvSpPr>
        <p:spPr>
          <a:xfrm>
            <a:off x="1793875" y="4371975"/>
            <a:ext cx="6511925" cy="1143000"/>
          </a:xfrm>
          <a:prstGeom prst="rect">
            <a:avLst/>
          </a:prstGeom>
          <a:noFill/>
          <a:ln>
            <a:noFill/>
          </a:ln>
        </p:spPr>
        <p:txBody>
          <a:bodyPr anchorCtr="0" anchor="t" bIns="91425" lIns="91425" spcFirstLastPara="1" rIns="91425" wrap="square" tIns="91425"/>
          <a:lstStyle>
            <a:lvl1pPr indent="-319088" lvl="0"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1pPr>
            <a:lvl2pPr indent="-319088" lvl="1"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2pPr>
            <a:lvl3pPr indent="-319088" lvl="2"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3pPr>
            <a:lvl4pPr indent="-319088" lvl="3"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4pPr>
            <a:lvl5pPr indent="-319088" lvl="4" marL="319088" marR="0" rtl="0" algn="r">
              <a:spcBef>
                <a:spcPts val="0"/>
              </a:spcBef>
              <a:spcAft>
                <a:spcPts val="0"/>
              </a:spcAft>
              <a:buClr>
                <a:srgbClr val="C3260C"/>
              </a:buClr>
              <a:buSzPts val="5888"/>
              <a:buFont typeface="Georgia"/>
              <a:buChar char="*"/>
              <a:defRPr b="1" i="0" sz="4600" u="none" cap="none" strike="noStrike">
                <a:solidFill>
                  <a:schemeClr val="dk1"/>
                </a:solidFill>
                <a:latin typeface="Trebuchet MS"/>
                <a:ea typeface="Trebuchet MS"/>
                <a:cs typeface="Trebuchet MS"/>
                <a:sym typeface="Trebuchet MS"/>
              </a:defRPr>
            </a:lvl5pPr>
            <a:lvl6pPr indent="0" lvl="5" marL="0" marR="0" rtl="0" algn="l">
              <a:spcBef>
                <a:spcPts val="0"/>
              </a:spcBef>
              <a:spcAft>
                <a:spcPts val="0"/>
              </a:spcAft>
              <a:buSzPts val="1400"/>
              <a:buNone/>
              <a:defRPr b="0" i="0" sz="1800" u="none" cap="none" strike="noStrike">
                <a:solidFill>
                  <a:schemeClr val="dk2"/>
                </a:solidFill>
              </a:defRPr>
            </a:lvl6pPr>
            <a:lvl7pPr indent="0" lvl="6" marL="0" marR="0" rtl="0" algn="l">
              <a:spcBef>
                <a:spcPts val="0"/>
              </a:spcBef>
              <a:spcAft>
                <a:spcPts val="0"/>
              </a:spcAft>
              <a:buSzPts val="1400"/>
              <a:buNone/>
              <a:defRPr b="0" i="0" sz="1800" u="none" cap="none" strike="noStrike">
                <a:solidFill>
                  <a:schemeClr val="dk2"/>
                </a:solidFill>
              </a:defRPr>
            </a:lvl7pPr>
            <a:lvl8pPr indent="0" lvl="7" marL="0" marR="0" rtl="0" algn="l">
              <a:spcBef>
                <a:spcPts val="0"/>
              </a:spcBef>
              <a:spcAft>
                <a:spcPts val="0"/>
              </a:spcAft>
              <a:buSzPts val="1400"/>
              <a:buNone/>
              <a:defRPr b="0" i="0" sz="1800" u="none" cap="none" strike="noStrike">
                <a:solidFill>
                  <a:schemeClr val="dk2"/>
                </a:solidFill>
              </a:defRPr>
            </a:lvl8pPr>
            <a:lvl9pPr indent="0" lvl="8" marL="0" marR="0" rtl="0" algn="l">
              <a:spcBef>
                <a:spcPts val="0"/>
              </a:spcBef>
              <a:spcAft>
                <a:spcPts val="0"/>
              </a:spcAft>
              <a:buSzPts val="1400"/>
              <a:buNone/>
              <a:defRPr b="0" i="0" sz="1800" u="none" cap="none" strike="noStrike">
                <a:solidFill>
                  <a:schemeClr val="dk2"/>
                </a:solidFill>
              </a:defRPr>
            </a:lvl9pPr>
          </a:lstStyle>
          <a:p/>
        </p:txBody>
      </p:sp>
      <p:sp>
        <p:nvSpPr>
          <p:cNvPr id="137" name="Shape 137"/>
          <p:cNvSpPr txBox="1"/>
          <p:nvPr>
            <p:ph idx="1" type="body"/>
          </p:nvPr>
        </p:nvSpPr>
        <p:spPr>
          <a:xfrm>
            <a:off x="1143000" y="731837"/>
            <a:ext cx="6400800" cy="3475037"/>
          </a:xfrm>
          <a:prstGeom prst="rect">
            <a:avLst/>
          </a:prstGeom>
          <a:noFill/>
          <a:ln>
            <a:noFill/>
          </a:ln>
        </p:spPr>
        <p:txBody>
          <a:bodyPr anchorCtr="0" anchor="t" bIns="91425" lIns="91425" spcFirstLastPara="1" rIns="91425" wrap="square" tIns="91425"/>
          <a:lstStyle>
            <a:lvl1pPr indent="-410210" lvl="0" marL="457200" marR="0" rtl="0" algn="l">
              <a:spcBef>
                <a:spcPts val="440"/>
              </a:spcBef>
              <a:spcAft>
                <a:spcPts val="0"/>
              </a:spcAft>
              <a:buClr>
                <a:srgbClr val="C3260C"/>
              </a:buClr>
              <a:buSzPts val="2860"/>
              <a:buFont typeface="Georgia"/>
              <a:buChar char="*"/>
              <a:defRPr b="0" i="0" sz="2200" u="none" cap="none" strike="noStrike">
                <a:solidFill>
                  <a:srgbClr val="404040"/>
                </a:solidFill>
                <a:latin typeface="Trebuchet MS"/>
                <a:ea typeface="Trebuchet MS"/>
                <a:cs typeface="Trebuchet MS"/>
                <a:sym typeface="Trebuchet MS"/>
              </a:defRPr>
            </a:lvl1pPr>
            <a:lvl2pPr indent="-393700" lvl="1" marL="914400" marR="0" rtl="0" algn="l">
              <a:spcBef>
                <a:spcPts val="400"/>
              </a:spcBef>
              <a:spcAft>
                <a:spcPts val="0"/>
              </a:spcAft>
              <a:buClr>
                <a:srgbClr val="C3260C"/>
              </a:buClr>
              <a:buSzPts val="2600"/>
              <a:buFont typeface="Georgia"/>
              <a:buChar char="*"/>
              <a:defRPr b="0" i="0" sz="2000" u="none" cap="none" strike="noStrike">
                <a:solidFill>
                  <a:srgbClr val="404040"/>
                </a:solidFill>
                <a:latin typeface="Trebuchet MS"/>
                <a:ea typeface="Trebuchet MS"/>
                <a:cs typeface="Trebuchet MS"/>
                <a:sym typeface="Trebuchet MS"/>
              </a:defRPr>
            </a:lvl2pPr>
            <a:lvl3pPr indent="-377189" lvl="2" marL="1371600" marR="0" rtl="0" algn="l">
              <a:spcBef>
                <a:spcPts val="360"/>
              </a:spcBef>
              <a:spcAft>
                <a:spcPts val="0"/>
              </a:spcAft>
              <a:buClr>
                <a:srgbClr val="C3260C"/>
              </a:buClr>
              <a:buSzPts val="2340"/>
              <a:buFont typeface="Georgia"/>
              <a:buChar char="*"/>
              <a:defRPr b="0" i="0" sz="1800" u="none" cap="none" strike="noStrike">
                <a:solidFill>
                  <a:srgbClr val="404040"/>
                </a:solidFill>
                <a:latin typeface="Trebuchet MS"/>
                <a:ea typeface="Trebuchet MS"/>
                <a:cs typeface="Trebuchet MS"/>
                <a:sym typeface="Trebuchet MS"/>
              </a:defRPr>
            </a:lvl3pPr>
            <a:lvl4pPr indent="-360680" lvl="3" marL="1828800" marR="0" rtl="0" algn="l">
              <a:spcBef>
                <a:spcPts val="320"/>
              </a:spcBef>
              <a:spcAft>
                <a:spcPts val="0"/>
              </a:spcAft>
              <a:buClr>
                <a:srgbClr val="C3260C"/>
              </a:buClr>
              <a:buSzPts val="2080"/>
              <a:buFont typeface="Georgia"/>
              <a:buChar char="*"/>
              <a:defRPr b="0" i="0" sz="1600" u="none" cap="none" strike="noStrike">
                <a:solidFill>
                  <a:srgbClr val="404040"/>
                </a:solidFill>
                <a:latin typeface="Trebuchet MS"/>
                <a:ea typeface="Trebuchet MS"/>
                <a:cs typeface="Trebuchet MS"/>
                <a:sym typeface="Trebuchet MS"/>
              </a:defRPr>
            </a:lvl4pPr>
            <a:lvl5pPr indent="-344170" lvl="4" marL="2286000" marR="0" rtl="0" algn="l">
              <a:spcBef>
                <a:spcPts val="300"/>
              </a:spcBef>
              <a:spcAft>
                <a:spcPts val="0"/>
              </a:spcAft>
              <a:buClr>
                <a:srgbClr val="C3260C"/>
              </a:buClr>
              <a:buSzPts val="1820"/>
              <a:buFont typeface="Georgia"/>
              <a:buChar char="*"/>
              <a:defRPr b="0" i="0" sz="1400" u="none" cap="none" strike="noStrike">
                <a:solidFill>
                  <a:srgbClr val="404040"/>
                </a:solidFill>
                <a:latin typeface="Trebuchet MS"/>
                <a:ea typeface="Trebuchet MS"/>
                <a:cs typeface="Trebuchet MS"/>
                <a:sym typeface="Trebuchet MS"/>
              </a:defRPr>
            </a:lvl5pPr>
            <a:lvl6pPr indent="-344170" lvl="5" marL="27432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6pPr>
            <a:lvl7pPr indent="-344170" lvl="6" marL="32004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7pPr>
            <a:lvl8pPr indent="-344170" lvl="7" marL="3657600" marR="0" rtl="0" algn="l">
              <a:spcBef>
                <a:spcPts val="300"/>
              </a:spcBef>
              <a:spcAft>
                <a:spcPts val="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8pPr>
            <a:lvl9pPr indent="-344170" lvl="8" marL="4114800" marR="0" rtl="0" algn="l">
              <a:spcBef>
                <a:spcPts val="300"/>
              </a:spcBef>
              <a:spcAft>
                <a:spcPts val="300"/>
              </a:spcAft>
              <a:buClr>
                <a:srgbClr val="C3260C"/>
              </a:buClr>
              <a:buSzPts val="1820"/>
              <a:buFont typeface="Georgia"/>
              <a:buChar char="*"/>
              <a:defRPr b="0" i="0" sz="1400" u="none" cap="none" strike="noStrike">
                <a:solidFill>
                  <a:srgbClr val="3F3F3F"/>
                </a:solidFill>
                <a:latin typeface="Trebuchet MS"/>
                <a:ea typeface="Trebuchet MS"/>
                <a:cs typeface="Trebuchet MS"/>
                <a:sym typeface="Trebuchet MS"/>
              </a:defRPr>
            </a:lvl9pPr>
          </a:lstStyle>
          <a:p/>
        </p:txBody>
      </p:sp>
      <p:sp>
        <p:nvSpPr>
          <p:cNvPr id="138" name="Shape 138"/>
          <p:cNvSpPr txBox="1"/>
          <p:nvPr>
            <p:ph idx="10" type="dt"/>
          </p:nvPr>
        </p:nvSpPr>
        <p:spPr>
          <a:xfrm>
            <a:off x="6172200" y="6172200"/>
            <a:ext cx="25146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9" name="Shape 139"/>
          <p:cNvSpPr txBox="1"/>
          <p:nvPr>
            <p:ph idx="11" type="ftr"/>
          </p:nvPr>
        </p:nvSpPr>
        <p:spPr>
          <a:xfrm>
            <a:off x="457200" y="6172200"/>
            <a:ext cx="3352800" cy="365125"/>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0" name="Shape 140"/>
          <p:cNvSpPr txBox="1"/>
          <p:nvPr>
            <p:ph idx="12" type="sldNum"/>
          </p:nvPr>
        </p:nvSpPr>
        <p:spPr>
          <a:xfrm>
            <a:off x="3810000" y="6172200"/>
            <a:ext cx="1828800"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1pPr>
            <a:lvl2pPr indent="0" lvl="1"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2pPr>
            <a:lvl3pPr indent="0" lvl="2"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3pPr>
            <a:lvl4pPr indent="0" lvl="3"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4pPr>
            <a:lvl5pPr indent="0" lvl="4"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5pPr>
            <a:lvl6pPr indent="0" lvl="5"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6pPr>
            <a:lvl7pPr indent="0" lvl="6"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7pPr>
            <a:lvl8pPr indent="0" lvl="7"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8pPr>
            <a:lvl9pPr indent="0" lvl="8" marL="0" marR="0" rtl="0" algn="ctr">
              <a:lnSpc>
                <a:spcPct val="100000"/>
              </a:lnSpc>
              <a:spcBef>
                <a:spcPts val="0"/>
              </a:spcBef>
              <a:spcAft>
                <a:spcPts val="0"/>
              </a:spcAft>
              <a:buClr>
                <a:srgbClr val="7F7F7F"/>
              </a:buClr>
              <a:buSzPts val="1200"/>
              <a:buFont typeface="Arial"/>
              <a:buNone/>
              <a:defRPr b="1" i="0" sz="1200" u="none">
                <a:solidFill>
                  <a:srgbClr val="7F7F7F"/>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b="0"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ongthanhhai@tdt.edu.vn" TargetMode="External"/><Relationship Id="rId4" Type="http://schemas.openxmlformats.org/officeDocument/2006/relationships/hyperlink" Target="mailto:ongthanhhai@tdt.edu.v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1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3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1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1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0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1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1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2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2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2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2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2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2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3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2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2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2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3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1.png"/><Relationship Id="rId4" Type="http://schemas.openxmlformats.org/officeDocument/2006/relationships/image" Target="../media/image5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8.png"/><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1.png"/><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8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65.png"/><Relationship Id="rId4" Type="http://schemas.openxmlformats.org/officeDocument/2006/relationships/image" Target="../media/image7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6.png"/><Relationship Id="rId4" Type="http://schemas.openxmlformats.org/officeDocument/2006/relationships/image" Target="../media/image7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7.png"/><Relationship Id="rId4" Type="http://schemas.openxmlformats.org/officeDocument/2006/relationships/image" Target="../media/image75.png"/><Relationship Id="rId5" Type="http://schemas.openxmlformats.org/officeDocument/2006/relationships/image" Target="../media/image8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8.png"/><Relationship Id="rId4" Type="http://schemas.openxmlformats.org/officeDocument/2006/relationships/image" Target="../media/image80.png"/><Relationship Id="rId5" Type="http://schemas.openxmlformats.org/officeDocument/2006/relationships/image" Target="../media/image8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7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93.png"/><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6.png"/><Relationship Id="rId4" Type="http://schemas.openxmlformats.org/officeDocument/2006/relationships/image" Target="../media/image8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89.png"/><Relationship Id="rId4" Type="http://schemas.openxmlformats.org/officeDocument/2006/relationships/image" Target="../media/image9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90.png"/><Relationship Id="rId4" Type="http://schemas.openxmlformats.org/officeDocument/2006/relationships/image" Target="../media/image9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94.png"/><Relationship Id="rId4" Type="http://schemas.openxmlformats.org/officeDocument/2006/relationships/image" Target="../media/image97.png"/><Relationship Id="rId5" Type="http://schemas.openxmlformats.org/officeDocument/2006/relationships/image" Target="../media/image9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01.png"/><Relationship Id="rId4" Type="http://schemas.openxmlformats.org/officeDocument/2006/relationships/image" Target="../media/image9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0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9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9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0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0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0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0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0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0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0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1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30.png"/><Relationship Id="rId4" Type="http://schemas.openxmlformats.org/officeDocument/2006/relationships/image" Target="../media/image11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12.png"/><Relationship Id="rId4" Type="http://schemas.openxmlformats.org/officeDocument/2006/relationships/image" Target="../media/image1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nvSpPr>
        <p:spPr>
          <a:xfrm>
            <a:off x="0" y="1700212"/>
            <a:ext cx="9144000" cy="7699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4400"/>
              <a:buFont typeface="Arial"/>
              <a:buNone/>
            </a:pPr>
            <a:r>
              <a:rPr b="1" i="0" lang="en-US" sz="4400" u="none">
                <a:solidFill>
                  <a:srgbClr val="FF0000"/>
                </a:solidFill>
                <a:latin typeface="Arial"/>
                <a:ea typeface="Arial"/>
                <a:cs typeface="Arial"/>
                <a:sym typeface="Arial"/>
              </a:rPr>
              <a:t>MATLAB VÀ ỨNG DỤNG</a:t>
            </a:r>
            <a:endParaRPr/>
          </a:p>
        </p:txBody>
      </p:sp>
      <p:sp>
        <p:nvSpPr>
          <p:cNvPr id="153" name="Shape 153"/>
          <p:cNvSpPr txBox="1"/>
          <p:nvPr/>
        </p:nvSpPr>
        <p:spPr>
          <a:xfrm>
            <a:off x="0" y="3141662"/>
            <a:ext cx="9144000" cy="19383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Arial"/>
              <a:buNone/>
            </a:pPr>
            <a:r>
              <a:rPr b="0" i="0" lang="en-US" sz="4000" u="none">
                <a:solidFill>
                  <a:schemeClr val="dk1"/>
                </a:solidFill>
                <a:latin typeface="Arial"/>
                <a:ea typeface="Arial"/>
                <a:cs typeface="Arial"/>
                <a:sym typeface="Arial"/>
              </a:rPr>
              <a:t>Thanh Hải. </a:t>
            </a:r>
            <a:endParaRPr/>
          </a:p>
          <a:p>
            <a:pPr indent="0" lvl="0" marL="0" marR="0" rtl="0" algn="ctr">
              <a:lnSpc>
                <a:spcPct val="100000"/>
              </a:lnSpc>
              <a:spcBef>
                <a:spcPts val="0"/>
              </a:spcBef>
              <a:spcAft>
                <a:spcPts val="0"/>
              </a:spcAft>
              <a:buClr>
                <a:schemeClr val="dk1"/>
              </a:buClr>
              <a:buSzPts val="4000"/>
              <a:buFont typeface="Arial"/>
              <a:buNone/>
            </a:pPr>
            <a:r>
              <a:rPr b="0" i="0" lang="en-US" sz="4000" u="none">
                <a:solidFill>
                  <a:schemeClr val="dk1"/>
                </a:solidFill>
                <a:latin typeface="Arial"/>
                <a:ea typeface="Arial"/>
                <a:cs typeface="Arial"/>
                <a:sym typeface="Arial"/>
              </a:rPr>
              <a:t>Email: </a:t>
            </a:r>
            <a:r>
              <a:rPr b="0" i="0" lang="en-US" sz="4000" u="sng">
                <a:solidFill>
                  <a:schemeClr val="hlink"/>
                </a:solidFill>
                <a:latin typeface="Arial"/>
                <a:ea typeface="Arial"/>
                <a:cs typeface="Arial"/>
                <a:sym typeface="Arial"/>
                <a:hlinkClick r:id="rId3"/>
              </a:rPr>
              <a:t>ongthanhhai@tdt.edu.vn</a:t>
            </a:r>
            <a:endParaRPr/>
          </a:p>
          <a:p>
            <a:pPr indent="0" lvl="0" marL="0" marR="0" rtl="0" algn="l">
              <a:lnSpc>
                <a:spcPct val="100000"/>
              </a:lnSpc>
              <a:spcBef>
                <a:spcPts val="0"/>
              </a:spcBef>
              <a:spcAft>
                <a:spcPts val="0"/>
              </a:spcAft>
              <a:buNone/>
            </a:pPr>
            <a:r>
              <a:t/>
            </a:r>
            <a:endParaRPr b="0" i="0" sz="4000" u="sng">
              <a:solidFill>
                <a:schemeClr val="hlink"/>
              </a:solidFill>
              <a:latin typeface="Arial"/>
              <a:ea typeface="Arial"/>
              <a:cs typeface="Arial"/>
              <a:sym typeface="Arial"/>
              <a:hlinkClick r:id="rId4"/>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pic>
        <p:nvPicPr>
          <p:cNvPr id="200" name="Shape 200"/>
          <p:cNvPicPr preferRelativeResize="0"/>
          <p:nvPr/>
        </p:nvPicPr>
        <p:blipFill rotWithShape="1">
          <a:blip r:embed="rId3">
            <a:alphaModFix/>
          </a:blip>
          <a:srcRect b="0" l="0" r="0" t="0"/>
          <a:stretch/>
        </p:blipFill>
        <p:spPr>
          <a:xfrm>
            <a:off x="0" y="476250"/>
            <a:ext cx="9117483" cy="5811089"/>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pic>
        <p:nvPicPr>
          <p:cNvPr id="709" name="Shape 709"/>
          <p:cNvPicPr preferRelativeResize="0"/>
          <p:nvPr/>
        </p:nvPicPr>
        <p:blipFill rotWithShape="1">
          <a:blip r:embed="rId3">
            <a:alphaModFix/>
          </a:blip>
          <a:srcRect b="0" l="0" r="0" t="0"/>
          <a:stretch/>
        </p:blipFill>
        <p:spPr>
          <a:xfrm>
            <a:off x="642937" y="357187"/>
            <a:ext cx="7850201" cy="6046289"/>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pic>
        <p:nvPicPr>
          <p:cNvPr id="714" name="Shape 714"/>
          <p:cNvPicPr preferRelativeResize="0"/>
          <p:nvPr/>
        </p:nvPicPr>
        <p:blipFill rotWithShape="1">
          <a:blip r:embed="rId3">
            <a:alphaModFix/>
          </a:blip>
          <a:srcRect b="0" l="0" r="0" t="0"/>
          <a:stretch/>
        </p:blipFill>
        <p:spPr>
          <a:xfrm>
            <a:off x="61912" y="265112"/>
            <a:ext cx="8988124" cy="5162072"/>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pic>
        <p:nvPicPr>
          <p:cNvPr id="719" name="Shape 719"/>
          <p:cNvPicPr preferRelativeResize="0"/>
          <p:nvPr/>
        </p:nvPicPr>
        <p:blipFill rotWithShape="1">
          <a:blip r:embed="rId3">
            <a:alphaModFix/>
          </a:blip>
          <a:srcRect b="0" l="0" r="0" t="0"/>
          <a:stretch/>
        </p:blipFill>
        <p:spPr>
          <a:xfrm>
            <a:off x="285750" y="714375"/>
            <a:ext cx="8555070" cy="549922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pic>
        <p:nvPicPr>
          <p:cNvPr id="724" name="Shape 724"/>
          <p:cNvPicPr preferRelativeResize="0"/>
          <p:nvPr/>
        </p:nvPicPr>
        <p:blipFill rotWithShape="1">
          <a:blip r:embed="rId3">
            <a:alphaModFix/>
          </a:blip>
          <a:srcRect b="0" l="0" r="0" t="0"/>
          <a:stretch/>
        </p:blipFill>
        <p:spPr>
          <a:xfrm>
            <a:off x="428625" y="285750"/>
            <a:ext cx="8137089" cy="6195174"/>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pic>
        <p:nvPicPr>
          <p:cNvPr id="729" name="Shape 729"/>
          <p:cNvPicPr preferRelativeResize="0"/>
          <p:nvPr/>
        </p:nvPicPr>
        <p:blipFill rotWithShape="1">
          <a:blip r:embed="rId3">
            <a:alphaModFix/>
          </a:blip>
          <a:srcRect b="0" l="0" r="0" t="0"/>
          <a:stretch/>
        </p:blipFill>
        <p:spPr>
          <a:xfrm>
            <a:off x="428625" y="428625"/>
            <a:ext cx="8189657" cy="599054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pic>
        <p:nvPicPr>
          <p:cNvPr id="734" name="Shape 734"/>
          <p:cNvPicPr preferRelativeResize="0"/>
          <p:nvPr/>
        </p:nvPicPr>
        <p:blipFill rotWithShape="1">
          <a:blip r:embed="rId3">
            <a:alphaModFix/>
          </a:blip>
          <a:srcRect b="0" l="0" r="0" t="0"/>
          <a:stretch/>
        </p:blipFill>
        <p:spPr>
          <a:xfrm>
            <a:off x="571500" y="428625"/>
            <a:ext cx="7984663" cy="5910338"/>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pic>
        <p:nvPicPr>
          <p:cNvPr id="739" name="Shape 739"/>
          <p:cNvPicPr preferRelativeResize="0"/>
          <p:nvPr/>
        </p:nvPicPr>
        <p:blipFill rotWithShape="1">
          <a:blip r:embed="rId3">
            <a:alphaModFix/>
          </a:blip>
          <a:srcRect b="0" l="0" r="0" t="0"/>
          <a:stretch/>
        </p:blipFill>
        <p:spPr>
          <a:xfrm>
            <a:off x="428625" y="428625"/>
            <a:ext cx="8196143" cy="5924322"/>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pic>
        <p:nvPicPr>
          <p:cNvPr id="744" name="Shape 744"/>
          <p:cNvPicPr preferRelativeResize="0"/>
          <p:nvPr/>
        </p:nvPicPr>
        <p:blipFill rotWithShape="1">
          <a:blip r:embed="rId3">
            <a:alphaModFix/>
          </a:blip>
          <a:srcRect b="0" l="0" r="0" t="0"/>
          <a:stretch/>
        </p:blipFill>
        <p:spPr>
          <a:xfrm>
            <a:off x="522287" y="357187"/>
            <a:ext cx="8023042" cy="60001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pic>
        <p:nvPicPr>
          <p:cNvPr id="749" name="Shape 749"/>
          <p:cNvPicPr preferRelativeResize="0"/>
          <p:nvPr/>
        </p:nvPicPr>
        <p:blipFill rotWithShape="1">
          <a:blip r:embed="rId3">
            <a:alphaModFix/>
          </a:blip>
          <a:srcRect b="0" l="0" r="0" t="0"/>
          <a:stretch/>
        </p:blipFill>
        <p:spPr>
          <a:xfrm>
            <a:off x="571500" y="428625"/>
            <a:ext cx="8039071" cy="5974776"/>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Shape 754"/>
          <p:cNvSpPr txBox="1"/>
          <p:nvPr/>
        </p:nvSpPr>
        <p:spPr>
          <a:xfrm>
            <a:off x="0" y="0"/>
            <a:ext cx="7572375"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7. Ứng dụng Matlab </a:t>
            </a:r>
            <a:endParaRPr/>
          </a:p>
        </p:txBody>
      </p:sp>
      <p:sp>
        <p:nvSpPr>
          <p:cNvPr id="755" name="Shape 755"/>
          <p:cNvSpPr txBox="1"/>
          <p:nvPr/>
        </p:nvSpPr>
        <p:spPr>
          <a:xfrm>
            <a:off x="0" y="500062"/>
            <a:ext cx="5715000" cy="461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7.1 Tính toán trong đại số tuyến tính</a:t>
            </a:r>
            <a:endParaRPr/>
          </a:p>
        </p:txBody>
      </p:sp>
      <p:pic>
        <p:nvPicPr>
          <p:cNvPr id="756" name="Shape 756"/>
          <p:cNvPicPr preferRelativeResize="0"/>
          <p:nvPr/>
        </p:nvPicPr>
        <p:blipFill rotWithShape="1">
          <a:blip r:embed="rId3">
            <a:alphaModFix/>
          </a:blip>
          <a:srcRect b="0" l="0" r="0" t="0"/>
          <a:stretch/>
        </p:blipFill>
        <p:spPr>
          <a:xfrm>
            <a:off x="642937" y="1143000"/>
            <a:ext cx="7907359" cy="523015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pic>
        <p:nvPicPr>
          <p:cNvPr id="205" name="Shape 205"/>
          <p:cNvPicPr preferRelativeResize="0"/>
          <p:nvPr/>
        </p:nvPicPr>
        <p:blipFill rotWithShape="1">
          <a:blip r:embed="rId3">
            <a:alphaModFix/>
          </a:blip>
          <a:srcRect b="0" l="0" r="0" t="0"/>
          <a:stretch/>
        </p:blipFill>
        <p:spPr>
          <a:xfrm>
            <a:off x="0" y="549275"/>
            <a:ext cx="9117483" cy="5813033"/>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pic>
        <p:nvPicPr>
          <p:cNvPr id="761" name="Shape 761"/>
          <p:cNvPicPr preferRelativeResize="0"/>
          <p:nvPr/>
        </p:nvPicPr>
        <p:blipFill rotWithShape="1">
          <a:blip r:embed="rId3">
            <a:alphaModFix/>
          </a:blip>
          <a:srcRect b="0" l="0" r="0" t="0"/>
          <a:stretch/>
        </p:blipFill>
        <p:spPr>
          <a:xfrm>
            <a:off x="571500" y="428625"/>
            <a:ext cx="7966418" cy="5918936"/>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pic>
        <p:nvPicPr>
          <p:cNvPr id="766" name="Shape 766"/>
          <p:cNvPicPr preferRelativeResize="0"/>
          <p:nvPr/>
        </p:nvPicPr>
        <p:blipFill rotWithShape="1">
          <a:blip r:embed="rId3">
            <a:alphaModFix/>
          </a:blip>
          <a:srcRect b="0" l="0" r="0" t="0"/>
          <a:stretch/>
        </p:blipFill>
        <p:spPr>
          <a:xfrm>
            <a:off x="714375" y="461962"/>
            <a:ext cx="7837170" cy="5893617"/>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pic>
        <p:nvPicPr>
          <p:cNvPr id="771" name="Shape 771"/>
          <p:cNvPicPr preferRelativeResize="0"/>
          <p:nvPr/>
        </p:nvPicPr>
        <p:blipFill rotWithShape="1">
          <a:blip r:embed="rId3">
            <a:alphaModFix/>
          </a:blip>
          <a:srcRect b="0" l="0" r="0" t="0"/>
          <a:stretch/>
        </p:blipFill>
        <p:spPr>
          <a:xfrm>
            <a:off x="1144587" y="785812"/>
            <a:ext cx="6999287" cy="5350043"/>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pic>
        <p:nvPicPr>
          <p:cNvPr id="776" name="Shape 776"/>
          <p:cNvPicPr preferRelativeResize="0"/>
          <p:nvPr/>
        </p:nvPicPr>
        <p:blipFill rotWithShape="1">
          <a:blip r:embed="rId3">
            <a:alphaModFix/>
          </a:blip>
          <a:srcRect b="0" l="0" r="0" t="0"/>
          <a:stretch/>
        </p:blipFill>
        <p:spPr>
          <a:xfrm>
            <a:off x="679450" y="785812"/>
            <a:ext cx="7790847" cy="5416582"/>
          </a:xfrm>
          <a:prstGeom prst="rect">
            <a:avLst/>
          </a:prstGeom>
          <a:noFill/>
          <a:ln>
            <a:noFill/>
          </a:ln>
        </p:spPr>
      </p:pic>
      <p:sp>
        <p:nvSpPr>
          <p:cNvPr id="777" name="Shape 777"/>
          <p:cNvSpPr txBox="1"/>
          <p:nvPr/>
        </p:nvSpPr>
        <p:spPr>
          <a:xfrm>
            <a:off x="0" y="0"/>
            <a:ext cx="5643562"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7.2 Giải phương trình đại số</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pic>
        <p:nvPicPr>
          <p:cNvPr id="782" name="Shape 782"/>
          <p:cNvPicPr preferRelativeResize="0"/>
          <p:nvPr/>
        </p:nvPicPr>
        <p:blipFill rotWithShape="1">
          <a:blip r:embed="rId3">
            <a:alphaModFix/>
          </a:blip>
          <a:srcRect b="0" l="0" r="0" t="0"/>
          <a:stretch/>
        </p:blipFill>
        <p:spPr>
          <a:xfrm>
            <a:off x="571500" y="571500"/>
            <a:ext cx="7934981" cy="5779927"/>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pic>
        <p:nvPicPr>
          <p:cNvPr id="787" name="Shape 787"/>
          <p:cNvPicPr preferRelativeResize="0"/>
          <p:nvPr/>
        </p:nvPicPr>
        <p:blipFill rotWithShape="1">
          <a:blip r:embed="rId3">
            <a:alphaModFix/>
          </a:blip>
          <a:srcRect b="0" l="0" r="0" t="0"/>
          <a:stretch/>
        </p:blipFill>
        <p:spPr>
          <a:xfrm>
            <a:off x="642937" y="500062"/>
            <a:ext cx="7758590" cy="5778047"/>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1" name="Shape 791"/>
        <p:cNvGrpSpPr/>
        <p:nvPr/>
      </p:nvGrpSpPr>
      <p:grpSpPr>
        <a:xfrm>
          <a:off x="0" y="0"/>
          <a:ext cx="0" cy="0"/>
          <a:chOff x="0" y="0"/>
          <a:chExt cx="0" cy="0"/>
        </a:xfrm>
      </p:grpSpPr>
      <p:pic>
        <p:nvPicPr>
          <p:cNvPr id="792" name="Shape 792"/>
          <p:cNvPicPr preferRelativeResize="0"/>
          <p:nvPr/>
        </p:nvPicPr>
        <p:blipFill rotWithShape="1">
          <a:blip r:embed="rId3">
            <a:alphaModFix/>
          </a:blip>
          <a:srcRect b="0" l="0" r="0" t="0"/>
          <a:stretch/>
        </p:blipFill>
        <p:spPr>
          <a:xfrm>
            <a:off x="500062" y="500062"/>
            <a:ext cx="8050910" cy="5843788"/>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pic>
        <p:nvPicPr>
          <p:cNvPr id="797" name="Shape 797"/>
          <p:cNvPicPr preferRelativeResize="0"/>
          <p:nvPr/>
        </p:nvPicPr>
        <p:blipFill rotWithShape="1">
          <a:blip r:embed="rId3">
            <a:alphaModFix/>
          </a:blip>
          <a:srcRect b="0" l="0" r="0" t="0"/>
          <a:stretch/>
        </p:blipFill>
        <p:spPr>
          <a:xfrm>
            <a:off x="571500" y="428625"/>
            <a:ext cx="8055485" cy="59990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sp>
        <p:nvSpPr>
          <p:cNvPr id="802" name="Shape 802"/>
          <p:cNvSpPr txBox="1"/>
          <p:nvPr/>
        </p:nvSpPr>
        <p:spPr>
          <a:xfrm>
            <a:off x="0" y="0"/>
            <a:ext cx="5857875" cy="461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7.3 Giải phương trình đạo hàm riêng</a:t>
            </a:r>
            <a:endParaRPr/>
          </a:p>
        </p:txBody>
      </p:sp>
      <p:pic>
        <p:nvPicPr>
          <p:cNvPr id="803" name="Shape 803"/>
          <p:cNvPicPr preferRelativeResize="0"/>
          <p:nvPr/>
        </p:nvPicPr>
        <p:blipFill rotWithShape="1">
          <a:blip r:embed="rId3">
            <a:alphaModFix/>
          </a:blip>
          <a:srcRect b="0" l="0" r="0" t="0"/>
          <a:stretch/>
        </p:blipFill>
        <p:spPr>
          <a:xfrm>
            <a:off x="527050" y="571500"/>
            <a:ext cx="8017224" cy="5770958"/>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pic>
        <p:nvPicPr>
          <p:cNvPr id="808" name="Shape 808"/>
          <p:cNvPicPr preferRelativeResize="0"/>
          <p:nvPr/>
        </p:nvPicPr>
        <p:blipFill rotWithShape="1">
          <a:blip r:embed="rId3">
            <a:alphaModFix/>
          </a:blip>
          <a:srcRect b="0" l="0" r="0" t="0"/>
          <a:stretch/>
        </p:blipFill>
        <p:spPr>
          <a:xfrm>
            <a:off x="571500" y="500062"/>
            <a:ext cx="8000800" cy="58848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id="210" name="Shape 210"/>
          <p:cNvPicPr preferRelativeResize="0"/>
          <p:nvPr/>
        </p:nvPicPr>
        <p:blipFill rotWithShape="1">
          <a:blip r:embed="rId3">
            <a:alphaModFix/>
          </a:blip>
          <a:srcRect b="0" l="0" r="0" t="0"/>
          <a:stretch/>
        </p:blipFill>
        <p:spPr>
          <a:xfrm>
            <a:off x="0" y="476250"/>
            <a:ext cx="9123197" cy="589344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pic>
        <p:nvPicPr>
          <p:cNvPr id="215" name="Shape 215"/>
          <p:cNvPicPr preferRelativeResize="0"/>
          <p:nvPr/>
        </p:nvPicPr>
        <p:blipFill rotWithShape="1">
          <a:blip r:embed="rId3">
            <a:alphaModFix/>
          </a:blip>
          <a:srcRect b="0" l="0" r="0" t="0"/>
          <a:stretch/>
        </p:blipFill>
        <p:spPr>
          <a:xfrm>
            <a:off x="0" y="476250"/>
            <a:ext cx="9097823" cy="589841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nvSpPr>
        <p:spPr>
          <a:xfrm>
            <a:off x="4787900" y="908050"/>
            <a:ext cx="4098925" cy="523875"/>
          </a:xfrm>
          <a:prstGeom prst="rect">
            <a:avLst/>
          </a:prstGeom>
          <a:noFill/>
          <a:ln cap="flat" cmpd="sng" w="9525">
            <a:solidFill>
              <a:srgbClr val="CC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format (ñònh daïng) </a:t>
            </a:r>
            <a:endParaRPr/>
          </a:p>
        </p:txBody>
      </p:sp>
      <p:sp>
        <p:nvSpPr>
          <p:cNvPr id="221" name="Shape 221"/>
          <p:cNvSpPr txBox="1"/>
          <p:nvPr/>
        </p:nvSpPr>
        <p:spPr>
          <a:xfrm>
            <a:off x="228600" y="549275"/>
            <a:ext cx="4343400" cy="6000750"/>
          </a:xfrm>
          <a:prstGeom prst="rect">
            <a:avLst/>
          </a:prstGeom>
          <a:noFill/>
          <a:ln>
            <a:noFill/>
          </a:ln>
        </p:spPr>
        <p:txBody>
          <a:bodyPr anchorCtr="1" anchor="b" bIns="45700" lIns="91425" spcFirstLastPara="1" rIns="91425" wrap="square" tIns="45700">
            <a:noAutofit/>
          </a:bodyPr>
          <a:lstStyle/>
          <a:p>
            <a:pPr indent="0" lvl="0" marL="0" marR="0" rtl="0" algn="l">
              <a:lnSpc>
                <a:spcPct val="100000"/>
              </a:lnSpc>
              <a:spcBef>
                <a:spcPts val="0"/>
              </a:spcBef>
              <a:spcAft>
                <a:spcPts val="0"/>
              </a:spcAft>
              <a:buClr>
                <a:srgbClr val="FF0000"/>
              </a:buClr>
              <a:buSzPts val="2400"/>
              <a:buFont typeface="Times New Roman"/>
              <a:buNone/>
            </a:pPr>
            <a:r>
              <a:rPr b="0" i="0" lang="en-US" sz="2400" u="none">
                <a:solidFill>
                  <a:srgbClr val="FF0000"/>
                </a:solidFill>
                <a:latin typeface="Times New Roman"/>
                <a:ea typeface="Times New Roman"/>
                <a:cs typeface="Times New Roman"/>
                <a:sym typeface="Times New Roman"/>
              </a:rPr>
              <a:t>&gt;&gt; b=3/26;</a:t>
            </a:r>
            <a:endParaRPr/>
          </a:p>
          <a:p>
            <a:pPr indent="0" lvl="0" marL="0" marR="0" rtl="0" algn="l">
              <a:lnSpc>
                <a:spcPct val="100000"/>
              </a:lnSpc>
              <a:spcBef>
                <a:spcPts val="0"/>
              </a:spcBef>
              <a:spcAft>
                <a:spcPts val="0"/>
              </a:spcAft>
              <a:buClr>
                <a:srgbClr val="FF0000"/>
              </a:buClr>
              <a:buSzPts val="2400"/>
              <a:buFont typeface="Times New Roman"/>
              <a:buNone/>
            </a:pPr>
            <a:r>
              <a:rPr b="0" i="0" lang="en-US" sz="2400" u="none">
                <a:solidFill>
                  <a:srgbClr val="FF0000"/>
                </a:solidFill>
                <a:latin typeface="Times New Roman"/>
                <a:ea typeface="Times New Roman"/>
                <a:cs typeface="Times New Roman"/>
                <a:sym typeface="Times New Roman"/>
              </a:rPr>
              <a:t>&gt;&gt; format long; b</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b =</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0.11538461538462</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&gt;&gt; </a:t>
            </a:r>
            <a:r>
              <a:rPr b="0" i="0" lang="en-US" sz="2400" u="none">
                <a:solidFill>
                  <a:srgbClr val="FF0000"/>
                </a:solidFill>
                <a:latin typeface="Times New Roman"/>
                <a:ea typeface="Times New Roman"/>
                <a:cs typeface="Times New Roman"/>
                <a:sym typeface="Times New Roman"/>
              </a:rPr>
              <a:t>format short e; b</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b =</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1.1538e-001</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&gt;&gt; </a:t>
            </a:r>
            <a:r>
              <a:rPr b="0" i="0" lang="en-US" sz="2400" u="none">
                <a:solidFill>
                  <a:srgbClr val="FF0000"/>
                </a:solidFill>
                <a:latin typeface="Times New Roman"/>
                <a:ea typeface="Times New Roman"/>
                <a:cs typeface="Times New Roman"/>
                <a:sym typeface="Times New Roman"/>
              </a:rPr>
              <a:t>format bank; b</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b =</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0.12</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&gt;&gt; </a:t>
            </a:r>
            <a:r>
              <a:rPr b="0" i="0" lang="en-US" sz="2400" u="none">
                <a:solidFill>
                  <a:srgbClr val="FF0000"/>
                </a:solidFill>
                <a:latin typeface="Times New Roman"/>
                <a:ea typeface="Times New Roman"/>
                <a:cs typeface="Times New Roman"/>
                <a:sym typeface="Times New Roman"/>
              </a:rPr>
              <a:t>format short eng; b</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b =</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115.3846e-003</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&gt;&gt; </a:t>
            </a:r>
            <a:r>
              <a:rPr b="0" i="0" lang="en-US" sz="2400" u="none">
                <a:solidFill>
                  <a:srgbClr val="FF0000"/>
                </a:solidFill>
                <a:latin typeface="Times New Roman"/>
                <a:ea typeface="Times New Roman"/>
                <a:cs typeface="Times New Roman"/>
                <a:sym typeface="Times New Roman"/>
              </a:rPr>
              <a:t>format hex; b</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b =</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3fbd89d89d89d89e</a:t>
            </a:r>
            <a:endParaRPr/>
          </a:p>
        </p:txBody>
      </p:sp>
      <p:sp>
        <p:nvSpPr>
          <p:cNvPr id="222" name="Shape 222"/>
          <p:cNvSpPr txBox="1"/>
          <p:nvPr/>
        </p:nvSpPr>
        <p:spPr>
          <a:xfrm>
            <a:off x="4787900" y="1712912"/>
            <a:ext cx="4248150" cy="4524375"/>
          </a:xfrm>
          <a:prstGeom prst="rect">
            <a:avLst/>
          </a:prstGeom>
          <a:noFill/>
          <a:ln>
            <a:noFill/>
          </a:ln>
        </p:spPr>
        <p:txBody>
          <a:bodyPr anchorCtr="1" anchor="b" bIns="45700" lIns="91425" spcFirstLastPara="1" rIns="91425" wrap="square" tIns="45700">
            <a:noAutofit/>
          </a:bodyPr>
          <a:lstStyle/>
          <a:p>
            <a:pPr indent="0" lvl="0" marL="0" marR="0" rtl="0" algn="l">
              <a:lnSpc>
                <a:spcPct val="100000"/>
              </a:lnSpc>
              <a:spcBef>
                <a:spcPts val="0"/>
              </a:spcBef>
              <a:spcAft>
                <a:spcPts val="0"/>
              </a:spcAft>
              <a:buClr>
                <a:srgbClr val="FF0000"/>
              </a:buClr>
              <a:buSzPts val="2400"/>
              <a:buFont typeface="Times New Roman"/>
              <a:buNone/>
            </a:pPr>
            <a:r>
              <a:rPr b="0" i="0" lang="en-US" sz="2400" u="none">
                <a:solidFill>
                  <a:srgbClr val="FF0000"/>
                </a:solidFill>
                <a:latin typeface="Times New Roman"/>
                <a:ea typeface="Times New Roman"/>
                <a:cs typeface="Times New Roman"/>
                <a:sym typeface="Times New Roman"/>
              </a:rPr>
              <a:t>&gt;&gt; format +; b</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b =</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&gt;&gt; </a:t>
            </a:r>
            <a:r>
              <a:rPr b="0" i="0" lang="en-US" sz="2400" u="none">
                <a:solidFill>
                  <a:srgbClr val="FF0000"/>
                </a:solidFill>
                <a:latin typeface="Times New Roman"/>
                <a:ea typeface="Times New Roman"/>
                <a:cs typeface="Times New Roman"/>
                <a:sym typeface="Times New Roman"/>
              </a:rPr>
              <a:t>format rat; b</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b =</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3/26 </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&gt;&gt; </a:t>
            </a:r>
            <a:r>
              <a:rPr b="0" i="0" lang="en-US" sz="2400" u="none">
                <a:solidFill>
                  <a:srgbClr val="FF0000"/>
                </a:solidFill>
                <a:latin typeface="Times New Roman"/>
                <a:ea typeface="Times New Roman"/>
                <a:cs typeface="Times New Roman"/>
                <a:sym typeface="Times New Roman"/>
              </a:rPr>
              <a:t>format short; b</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b =</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0.1154</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&gt;&gt; </a:t>
            </a:r>
            <a:r>
              <a:rPr b="0" i="0" lang="en-US" sz="2400" u="none">
                <a:solidFill>
                  <a:srgbClr val="FF0000"/>
                </a:solidFill>
                <a:latin typeface="Times New Roman"/>
                <a:ea typeface="Times New Roman"/>
                <a:cs typeface="Times New Roman"/>
                <a:sym typeface="Times New Roman"/>
              </a:rPr>
              <a:t>format long eng; b</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b =</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115.384615384615e-003</a:t>
            </a:r>
            <a:endParaRPr/>
          </a:p>
        </p:txBody>
      </p:sp>
      <p:sp>
        <p:nvSpPr>
          <p:cNvPr id="223" name="Shape 223"/>
          <p:cNvSpPr txBox="1"/>
          <p:nvPr/>
        </p:nvSpPr>
        <p:spPr>
          <a:xfrm>
            <a:off x="0" y="0"/>
            <a:ext cx="4787900" cy="461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400"/>
              <a:buFont typeface="Arial"/>
              <a:buNone/>
            </a:pPr>
            <a:r>
              <a:rPr b="1" i="0" lang="en-US" sz="2400" u="none">
                <a:solidFill>
                  <a:srgbClr val="FF0000"/>
                </a:solidFill>
                <a:latin typeface="Arial"/>
                <a:ea typeface="Arial"/>
                <a:cs typeface="Arial"/>
                <a:sym typeface="Arial"/>
              </a:rPr>
              <a:t>2.8 Dạng hiển thị số</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nvSpPr>
        <p:spPr>
          <a:xfrm>
            <a:off x="0" y="87312"/>
            <a:ext cx="9144000" cy="5222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2.9 Các lệnh thường dùng</a:t>
            </a:r>
            <a:endParaRPr/>
          </a:p>
        </p:txBody>
      </p:sp>
      <p:sp>
        <p:nvSpPr>
          <p:cNvPr id="229" name="Shape 229"/>
          <p:cNvSpPr txBox="1"/>
          <p:nvPr/>
        </p:nvSpPr>
        <p:spPr>
          <a:xfrm>
            <a:off x="0" y="620712"/>
            <a:ext cx="9144000" cy="5848350"/>
          </a:xfrm>
          <a:prstGeom prst="rect">
            <a:avLst/>
          </a:prstGeom>
          <a:noFill/>
          <a:ln>
            <a:noFill/>
          </a:ln>
        </p:spPr>
        <p:txBody>
          <a:bodyPr anchorCtr="0" anchor="t" bIns="45700" lIns="91425" spcFirstLastPara="1" rIns="91425" wrap="square" tIns="45700">
            <a:noAutofit/>
          </a:bodyPr>
          <a:lstStyle/>
          <a:p>
            <a:pPr indent="-285750" lvl="0" marL="285750" marR="0" rtl="0" algn="l">
              <a:lnSpc>
                <a:spcPct val="200000"/>
              </a:lnSpc>
              <a:spcBef>
                <a:spcPts val="0"/>
              </a:spcBef>
              <a:spcAft>
                <a:spcPts val="0"/>
              </a:spcAft>
              <a:buClr>
                <a:srgbClr val="FF0000"/>
              </a:buClr>
              <a:buSzPts val="3200"/>
              <a:buFont typeface="Arial"/>
              <a:buChar char="•"/>
            </a:pPr>
            <a:r>
              <a:rPr b="1" i="0" lang="en-US" sz="3200" u="none">
                <a:solidFill>
                  <a:srgbClr val="FF0000"/>
                </a:solidFill>
                <a:latin typeface="Arial"/>
                <a:ea typeface="Arial"/>
                <a:cs typeface="Arial"/>
                <a:sym typeface="Arial"/>
              </a:rPr>
              <a:t>clc</a:t>
            </a:r>
            <a:r>
              <a:rPr b="0" i="0" lang="en-US" sz="3200" u="none">
                <a:solidFill>
                  <a:schemeClr val="dk1"/>
                </a:solidFill>
                <a:latin typeface="Arial"/>
                <a:ea typeface="Arial"/>
                <a:cs typeface="Arial"/>
                <a:sym typeface="Arial"/>
              </a:rPr>
              <a:t>: xóa (lau) cửa sổ lệnh. Mang tính chất hình thức, giá trị các biến vẫn tồn tại.</a:t>
            </a:r>
            <a:endParaRPr/>
          </a:p>
          <a:p>
            <a:pPr indent="-285750" lvl="0" marL="285750" marR="0" rtl="0" algn="l">
              <a:lnSpc>
                <a:spcPct val="200000"/>
              </a:lnSpc>
              <a:spcBef>
                <a:spcPts val="0"/>
              </a:spcBef>
              <a:spcAft>
                <a:spcPts val="0"/>
              </a:spcAft>
              <a:buClr>
                <a:srgbClr val="FF0000"/>
              </a:buClr>
              <a:buSzPts val="3200"/>
              <a:buFont typeface="Arial"/>
              <a:buChar char="•"/>
            </a:pPr>
            <a:r>
              <a:rPr b="1" i="0" lang="en-US" sz="3200" u="none">
                <a:solidFill>
                  <a:srgbClr val="FF0000"/>
                </a:solidFill>
                <a:latin typeface="Arial"/>
                <a:ea typeface="Arial"/>
                <a:cs typeface="Arial"/>
                <a:sym typeface="Arial"/>
              </a:rPr>
              <a:t>clear</a:t>
            </a:r>
            <a:r>
              <a:rPr b="1" i="0" lang="en-US" sz="3200" u="none">
                <a:solidFill>
                  <a:schemeClr val="dk1"/>
                </a:solidFill>
                <a:latin typeface="Arial"/>
                <a:ea typeface="Arial"/>
                <a:cs typeface="Arial"/>
                <a:sym typeface="Arial"/>
              </a:rPr>
              <a:t>:</a:t>
            </a:r>
            <a:r>
              <a:rPr b="0" i="0" lang="en-US" sz="3200" u="none">
                <a:solidFill>
                  <a:schemeClr val="dk1"/>
                </a:solidFill>
                <a:latin typeface="Arial"/>
                <a:ea typeface="Arial"/>
                <a:cs typeface="Arial"/>
                <a:sym typeface="Arial"/>
              </a:rPr>
              <a:t> giải phóng bộ nhớ biến rra khỏi bộ nhớ. Xóa workspace</a:t>
            </a:r>
            <a:endParaRPr/>
          </a:p>
          <a:p>
            <a:pPr indent="-285750" lvl="0" marL="285750" marR="0" rtl="0" algn="l">
              <a:lnSpc>
                <a:spcPct val="200000"/>
              </a:lnSpc>
              <a:spcBef>
                <a:spcPts val="0"/>
              </a:spcBef>
              <a:spcAft>
                <a:spcPts val="0"/>
              </a:spcAft>
              <a:buClr>
                <a:srgbClr val="FF0000"/>
              </a:buClr>
              <a:buSzPts val="3200"/>
              <a:buFont typeface="Arial"/>
              <a:buChar char="•"/>
            </a:pPr>
            <a:r>
              <a:rPr b="1" i="0" lang="en-US" sz="3200" u="none">
                <a:solidFill>
                  <a:srgbClr val="FF0000"/>
                </a:solidFill>
                <a:latin typeface="Arial"/>
                <a:ea typeface="Arial"/>
                <a:cs typeface="Arial"/>
                <a:sym typeface="Arial"/>
              </a:rPr>
              <a:t>clear var1 var2</a:t>
            </a:r>
            <a:r>
              <a:rPr b="0" i="0" lang="en-US" sz="3200" u="none">
                <a:solidFill>
                  <a:schemeClr val="dk1"/>
                </a:solidFill>
                <a:latin typeface="Arial"/>
                <a:ea typeface="Arial"/>
                <a:cs typeface="Arial"/>
                <a:sym typeface="Arial"/>
              </a:rPr>
              <a:t>: giải phóng các biến var1 và var2 ra khỏi bộ nhớ.</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nvSpPr>
        <p:spPr>
          <a:xfrm>
            <a:off x="-3175" y="333375"/>
            <a:ext cx="9144000" cy="6000750"/>
          </a:xfrm>
          <a:prstGeom prst="rect">
            <a:avLst/>
          </a:prstGeom>
          <a:noFill/>
          <a:ln>
            <a:noFill/>
          </a:ln>
        </p:spPr>
        <p:txBody>
          <a:bodyPr anchorCtr="0" anchor="t" bIns="45700" lIns="91425" spcFirstLastPara="1" rIns="91425" wrap="square" tIns="45700">
            <a:noAutofit/>
          </a:bodyPr>
          <a:lstStyle/>
          <a:p>
            <a:pPr indent="-285750" lvl="0" marL="285750" marR="0" rtl="0" algn="l">
              <a:lnSpc>
                <a:spcPct val="200000"/>
              </a:lnSpc>
              <a:spcBef>
                <a:spcPts val="0"/>
              </a:spcBef>
              <a:spcAft>
                <a:spcPts val="0"/>
              </a:spcAft>
              <a:buClr>
                <a:srgbClr val="FF0000"/>
              </a:buClr>
              <a:buSzPts val="3200"/>
              <a:buFont typeface="Arial"/>
              <a:buChar char="•"/>
            </a:pPr>
            <a:r>
              <a:rPr b="1" i="0" lang="en-US" sz="3200" u="none">
                <a:solidFill>
                  <a:srgbClr val="FF0000"/>
                </a:solidFill>
                <a:latin typeface="Arial"/>
                <a:ea typeface="Arial"/>
                <a:cs typeface="Arial"/>
                <a:sym typeface="Arial"/>
              </a:rPr>
              <a:t>exist(‘name’) </a:t>
            </a:r>
            <a:r>
              <a:rPr b="0" i="0" lang="en-US" sz="3200" u="none">
                <a:solidFill>
                  <a:schemeClr val="dk1"/>
                </a:solidFill>
                <a:latin typeface="Arial"/>
                <a:ea typeface="Arial"/>
                <a:cs typeface="Arial"/>
                <a:sym typeface="Arial"/>
              </a:rPr>
              <a:t>hỏi Matlab xem có tồn tại tập tin hay biến đã được thành lập có tên là name chưa</a:t>
            </a:r>
            <a:endParaRPr/>
          </a:p>
          <a:p>
            <a:pPr indent="-285750" lvl="0" marL="285750" marR="0" rtl="0" algn="l">
              <a:lnSpc>
                <a:spcPct val="200000"/>
              </a:lnSpc>
              <a:spcBef>
                <a:spcPts val="0"/>
              </a:spcBef>
              <a:spcAft>
                <a:spcPts val="0"/>
              </a:spcAft>
              <a:buClr>
                <a:srgbClr val="FF0000"/>
              </a:buClr>
              <a:buSzPts val="3200"/>
              <a:buFont typeface="Arial"/>
              <a:buChar char="•"/>
            </a:pPr>
            <a:r>
              <a:rPr b="1" i="0" lang="en-US" sz="3200" u="none">
                <a:solidFill>
                  <a:srgbClr val="FF0000"/>
                </a:solidFill>
                <a:latin typeface="Arial"/>
                <a:ea typeface="Arial"/>
                <a:cs typeface="Arial"/>
                <a:sym typeface="Arial"/>
              </a:rPr>
              <a:t>quit</a:t>
            </a:r>
            <a:r>
              <a:rPr b="0" i="0" lang="en-US" sz="3200" u="none">
                <a:solidFill>
                  <a:schemeClr val="dk1"/>
                </a:solidFill>
                <a:latin typeface="Arial"/>
                <a:ea typeface="Arial"/>
                <a:cs typeface="Arial"/>
                <a:sym typeface="Arial"/>
              </a:rPr>
              <a:t>: thoát khỏi khung chương trình Matlab</a:t>
            </a:r>
            <a:endParaRPr/>
          </a:p>
          <a:p>
            <a:pPr indent="-285750" lvl="0" marL="285750" marR="0" rtl="0" algn="l">
              <a:lnSpc>
                <a:spcPct val="200000"/>
              </a:lnSpc>
              <a:spcBef>
                <a:spcPts val="0"/>
              </a:spcBef>
              <a:spcAft>
                <a:spcPts val="0"/>
              </a:spcAft>
              <a:buClr>
                <a:srgbClr val="FF0000"/>
              </a:buClr>
              <a:buSzPts val="3200"/>
              <a:buFont typeface="Arial"/>
              <a:buChar char="•"/>
            </a:pPr>
            <a:r>
              <a:rPr b="1" i="0" lang="en-US" sz="3200" u="none">
                <a:solidFill>
                  <a:srgbClr val="FF0000"/>
                </a:solidFill>
                <a:latin typeface="Arial"/>
                <a:ea typeface="Arial"/>
                <a:cs typeface="Arial"/>
                <a:sym typeface="Arial"/>
              </a:rPr>
              <a:t>who</a:t>
            </a:r>
            <a:r>
              <a:rPr b="0" i="0" lang="en-US" sz="3200" u="none">
                <a:solidFill>
                  <a:schemeClr val="dk1"/>
                </a:solidFill>
                <a:latin typeface="Arial"/>
                <a:ea typeface="Arial"/>
                <a:cs typeface="Arial"/>
                <a:sym typeface="Arial"/>
              </a:rPr>
              <a:t>: liệt kê các biến hiện hành có trong bộ nhớ.</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nvSpPr>
        <p:spPr>
          <a:xfrm>
            <a:off x="0" y="-3175"/>
            <a:ext cx="9144000" cy="74803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50000"/>
              </a:lnSpc>
              <a:spcBef>
                <a:spcPts val="0"/>
              </a:spcBef>
              <a:spcAft>
                <a:spcPts val="0"/>
              </a:spcAft>
              <a:buClr>
                <a:srgbClr val="FF0000"/>
              </a:buClr>
              <a:buSzPts val="3200"/>
              <a:buFont typeface="Arial"/>
              <a:buChar char="•"/>
            </a:pPr>
            <a:r>
              <a:rPr b="1" i="0" lang="en-US" sz="3200" u="none">
                <a:solidFill>
                  <a:srgbClr val="FF0000"/>
                </a:solidFill>
                <a:latin typeface="Arial"/>
                <a:ea typeface="Arial"/>
                <a:cs typeface="Arial"/>
                <a:sym typeface="Arial"/>
              </a:rPr>
              <a:t>whos</a:t>
            </a:r>
            <a:r>
              <a:rPr b="0" i="0" lang="en-US" sz="3200" u="none">
                <a:solidFill>
                  <a:schemeClr val="dk1"/>
                </a:solidFill>
                <a:latin typeface="Arial"/>
                <a:ea typeface="Arial"/>
                <a:cs typeface="Arial"/>
                <a:sym typeface="Arial"/>
              </a:rPr>
              <a:t>: liệt kê các biến hiện hành và kích thước của chúng trong bộ nhớ và chỉ rỏ phần ảo của chúng nếu có.</a:t>
            </a:r>
            <a:endParaRPr/>
          </a:p>
          <a:p>
            <a:pPr indent="-285750" lvl="0" marL="285750" marR="0" rtl="0" algn="l">
              <a:lnSpc>
                <a:spcPct val="150000"/>
              </a:lnSpc>
              <a:spcBef>
                <a:spcPts val="0"/>
              </a:spcBef>
              <a:spcAft>
                <a:spcPts val="0"/>
              </a:spcAft>
              <a:buClr>
                <a:srgbClr val="FF0000"/>
              </a:buClr>
              <a:buSzPts val="3200"/>
              <a:buFont typeface="Arial"/>
              <a:buChar char="•"/>
            </a:pPr>
            <a:r>
              <a:rPr b="1" i="0" lang="en-US" sz="3200" u="none">
                <a:solidFill>
                  <a:srgbClr val="FF0000"/>
                </a:solidFill>
                <a:latin typeface="Arial"/>
                <a:ea typeface="Arial"/>
                <a:cs typeface="Arial"/>
                <a:sym typeface="Arial"/>
              </a:rPr>
              <a:t>;</a:t>
            </a:r>
            <a:r>
              <a:rPr b="1" i="0" lang="en-US" sz="3200" u="none">
                <a:solidFill>
                  <a:schemeClr val="dk1"/>
                </a:solidFill>
                <a:latin typeface="Arial"/>
                <a:ea typeface="Arial"/>
                <a:cs typeface="Arial"/>
                <a:sym typeface="Arial"/>
              </a:rPr>
              <a:t> </a:t>
            </a:r>
            <a:r>
              <a:rPr b="1" i="0" lang="en-US" sz="3200" u="none">
                <a:solidFill>
                  <a:srgbClr val="FF0000"/>
                </a:solidFill>
                <a:latin typeface="Arial"/>
                <a:ea typeface="Arial"/>
                <a:cs typeface="Arial"/>
                <a:sym typeface="Arial"/>
              </a:rPr>
              <a:t>dấu chấm phẩy</a:t>
            </a:r>
            <a:r>
              <a:rPr b="0" i="0" lang="en-US" sz="3200" u="none">
                <a:solidFill>
                  <a:schemeClr val="dk1"/>
                </a:solidFill>
                <a:latin typeface="Arial"/>
                <a:ea typeface="Arial"/>
                <a:cs typeface="Arial"/>
                <a:sym typeface="Arial"/>
              </a:rPr>
              <a:t> ở cuối dòng lệnh ngăn không cho Matlab hiển thị các kết quả ra cửa sổ lệnh.</a:t>
            </a:r>
            <a:endParaRPr/>
          </a:p>
          <a:p>
            <a:pPr indent="-285750" lvl="0" marL="285750" marR="0" rtl="0" algn="l">
              <a:lnSpc>
                <a:spcPct val="150000"/>
              </a:lnSpc>
              <a:spcBef>
                <a:spcPts val="0"/>
              </a:spcBef>
              <a:spcAft>
                <a:spcPts val="0"/>
              </a:spcAft>
              <a:buClr>
                <a:srgbClr val="FF0000"/>
              </a:buClr>
              <a:buSzPts val="3200"/>
              <a:buFont typeface="Arial"/>
              <a:buChar char="•"/>
            </a:pPr>
            <a:r>
              <a:rPr b="1" i="0" lang="en-US" sz="3200" u="none">
                <a:solidFill>
                  <a:srgbClr val="FF0000"/>
                </a:solidFill>
                <a:latin typeface="Arial"/>
                <a:ea typeface="Arial"/>
                <a:cs typeface="Arial"/>
                <a:sym typeface="Arial"/>
              </a:rPr>
              <a:t>… dấu ba chấm</a:t>
            </a:r>
            <a:r>
              <a:rPr b="1" i="0" lang="en-US" sz="3200" u="none">
                <a:solidFill>
                  <a:schemeClr val="dk1"/>
                </a:solidFill>
                <a:latin typeface="Arial"/>
                <a:ea typeface="Arial"/>
                <a:cs typeface="Arial"/>
                <a:sym typeface="Arial"/>
              </a:rPr>
              <a:t> </a:t>
            </a:r>
            <a:r>
              <a:rPr b="0" i="0" lang="en-US" sz="3200" u="none">
                <a:solidFill>
                  <a:schemeClr val="dk1"/>
                </a:solidFill>
                <a:latin typeface="Arial"/>
                <a:ea typeface="Arial"/>
                <a:cs typeface="Arial"/>
                <a:sym typeface="Arial"/>
              </a:rPr>
              <a:t>liên tục, khi dòng lệnh quá dài cần xuống dòng, dấu ba chấm … ở cuối dòng lệnh báo cho Matlab biết còn tiếp tục ở dòng tiếp theo.</a:t>
            </a:r>
            <a:endParaRPr/>
          </a:p>
          <a:p>
            <a:pPr indent="0" lvl="0" marL="0" marR="0" rtl="0" algn="l">
              <a:lnSpc>
                <a:spcPct val="100000"/>
              </a:lnSpc>
              <a:spcBef>
                <a:spcPts val="0"/>
              </a:spcBef>
              <a:spcAft>
                <a:spcPts val="0"/>
              </a:spcAft>
              <a:buNone/>
            </a:pPr>
            <a:r>
              <a:t/>
            </a:r>
            <a:endParaRPr b="0" i="0" sz="3200" u="non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nvSpPr>
        <p:spPr>
          <a:xfrm>
            <a:off x="0" y="260350"/>
            <a:ext cx="9144000" cy="5848350"/>
          </a:xfrm>
          <a:prstGeom prst="rect">
            <a:avLst/>
          </a:prstGeom>
          <a:noFill/>
          <a:ln>
            <a:noFill/>
          </a:ln>
        </p:spPr>
        <p:txBody>
          <a:bodyPr anchorCtr="0" anchor="t" bIns="45700" lIns="91425" spcFirstLastPara="1" rIns="91425" wrap="square" tIns="45700">
            <a:noAutofit/>
          </a:bodyPr>
          <a:lstStyle/>
          <a:p>
            <a:pPr indent="-285750" lvl="0" marL="285750" marR="0" rtl="0" algn="l">
              <a:lnSpc>
                <a:spcPct val="200000"/>
              </a:lnSpc>
              <a:spcBef>
                <a:spcPts val="0"/>
              </a:spcBef>
              <a:spcAft>
                <a:spcPts val="0"/>
              </a:spcAft>
              <a:buClr>
                <a:srgbClr val="FF0000"/>
              </a:buClr>
              <a:buSzPts val="3200"/>
              <a:buFont typeface="Arial"/>
              <a:buChar char="•"/>
            </a:pPr>
            <a:r>
              <a:rPr b="1" i="0" lang="en-US" sz="3200" u="none">
                <a:solidFill>
                  <a:srgbClr val="FF0000"/>
                </a:solidFill>
                <a:latin typeface="Arial"/>
                <a:ea typeface="Arial"/>
                <a:cs typeface="Arial"/>
                <a:sym typeface="Arial"/>
              </a:rPr>
              <a:t>, dấu phẩy</a:t>
            </a:r>
            <a:r>
              <a:rPr b="1" i="0" lang="en-US" sz="3200" u="none">
                <a:solidFill>
                  <a:schemeClr val="dk1"/>
                </a:solidFill>
                <a:latin typeface="Arial"/>
                <a:ea typeface="Arial"/>
                <a:cs typeface="Arial"/>
                <a:sym typeface="Arial"/>
              </a:rPr>
              <a:t> </a:t>
            </a:r>
            <a:r>
              <a:rPr b="0" i="0" lang="en-US" sz="3200" u="none">
                <a:solidFill>
                  <a:schemeClr val="dk1"/>
                </a:solidFill>
                <a:latin typeface="Arial"/>
                <a:ea typeface="Arial"/>
                <a:cs typeface="Arial"/>
                <a:sym typeface="Arial"/>
              </a:rPr>
              <a:t>ngăn cách các phần tử trong mảng</a:t>
            </a:r>
            <a:endParaRPr/>
          </a:p>
          <a:p>
            <a:pPr indent="-285750" lvl="0" marL="285750" marR="0" rtl="0" algn="l">
              <a:lnSpc>
                <a:spcPct val="200000"/>
              </a:lnSpc>
              <a:spcBef>
                <a:spcPts val="0"/>
              </a:spcBef>
              <a:spcAft>
                <a:spcPts val="0"/>
              </a:spcAft>
              <a:buClr>
                <a:srgbClr val="FF0000"/>
              </a:buClr>
              <a:buSzPts val="3200"/>
              <a:buFont typeface="Arial"/>
              <a:buChar char="•"/>
            </a:pPr>
            <a:r>
              <a:rPr b="1" i="0" lang="en-US" sz="3200" u="none">
                <a:solidFill>
                  <a:srgbClr val="FF0000"/>
                </a:solidFill>
                <a:latin typeface="Arial"/>
                <a:ea typeface="Arial"/>
                <a:cs typeface="Arial"/>
                <a:sym typeface="Arial"/>
              </a:rPr>
              <a:t>: dấu hai chấm</a:t>
            </a:r>
            <a:r>
              <a:rPr b="0" i="0" lang="en-US" sz="3200" u="none">
                <a:solidFill>
                  <a:schemeClr val="dk1"/>
                </a:solidFill>
                <a:latin typeface="Arial"/>
                <a:ea typeface="Arial"/>
                <a:cs typeface="Arial"/>
                <a:sym typeface="Arial"/>
              </a:rPr>
              <a:t> được dùng để phát sinh một mảng có các phần tử cách đều nhau.</a:t>
            </a:r>
            <a:endParaRPr/>
          </a:p>
          <a:p>
            <a:pPr indent="-285750" lvl="0" marL="285750" marR="0" rtl="0" algn="l">
              <a:lnSpc>
                <a:spcPct val="200000"/>
              </a:lnSpc>
              <a:spcBef>
                <a:spcPts val="0"/>
              </a:spcBef>
              <a:spcAft>
                <a:spcPts val="0"/>
              </a:spcAft>
              <a:buClr>
                <a:srgbClr val="FF0000"/>
              </a:buClr>
              <a:buSzPts val="3200"/>
              <a:buFont typeface="Arial"/>
              <a:buChar char="•"/>
            </a:pPr>
            <a:r>
              <a:rPr b="1" i="0" lang="en-US" sz="3200" u="none">
                <a:solidFill>
                  <a:srgbClr val="FF0000"/>
                </a:solidFill>
                <a:latin typeface="Arial"/>
                <a:ea typeface="Arial"/>
                <a:cs typeface="Arial"/>
                <a:sym typeface="Arial"/>
              </a:rPr>
              <a:t>% dấu phần trăm</a:t>
            </a:r>
            <a:r>
              <a:rPr b="0" i="0" lang="en-US" sz="3200" u="none">
                <a:solidFill>
                  <a:schemeClr val="dk1"/>
                </a:solidFill>
                <a:latin typeface="Arial"/>
                <a:ea typeface="Arial"/>
                <a:cs typeface="Arial"/>
                <a:sym typeface="Arial"/>
              </a:rPr>
              <a:t> Matlab xem như những gì sau dấu là lời bình, lời chú thích cho lệnh. Thường dùng khi viết chương trình</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txBox="1"/>
          <p:nvPr/>
        </p:nvSpPr>
        <p:spPr>
          <a:xfrm>
            <a:off x="0" y="0"/>
            <a:ext cx="9144000"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3. Sử dụng file .M và lập trình </a:t>
            </a:r>
            <a:endParaRPr/>
          </a:p>
        </p:txBody>
      </p:sp>
      <p:sp>
        <p:nvSpPr>
          <p:cNvPr id="250" name="Shape 250"/>
          <p:cNvSpPr txBox="1"/>
          <p:nvPr/>
        </p:nvSpPr>
        <p:spPr>
          <a:xfrm>
            <a:off x="0" y="714375"/>
            <a:ext cx="9144000" cy="532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400"/>
              <a:buFont typeface="Arial"/>
              <a:buNone/>
            </a:pPr>
            <a:r>
              <a:rPr b="0" i="0" lang="en-US" sz="3400" u="none">
                <a:solidFill>
                  <a:schemeClr val="dk1"/>
                </a:solidFill>
                <a:latin typeface="Arial"/>
                <a:ea typeface="Arial"/>
                <a:cs typeface="Arial"/>
                <a:sym typeface="Arial"/>
              </a:rPr>
              <a:t>Ở chương hai chúng  ta  đã  sử  dụng  cửa  sổ  lệnh  để  thực  hiện  các  phép  tính  toán bằng cách tính toán trực tiếp trên cửa sổ  lệnh, nhưng  để  giải  quyết các vấn đề  phức tạp thì ta phải sử dụng các file được lập trình. </a:t>
            </a:r>
            <a:r>
              <a:rPr b="1" i="0" lang="en-US" sz="3400" u="none">
                <a:solidFill>
                  <a:srgbClr val="FF0000"/>
                </a:solidFill>
                <a:latin typeface="Arial"/>
                <a:ea typeface="Arial"/>
                <a:cs typeface="Arial"/>
                <a:sym typeface="Arial"/>
              </a:rPr>
              <a:t>Các file được lập trình của Matlab được gọi là các M - file ( các file này có đuôi là  : .m), </a:t>
            </a:r>
            <a:r>
              <a:rPr b="0" i="0" lang="en-US" sz="3400" u="none">
                <a:solidFill>
                  <a:schemeClr val="dk1"/>
                </a:solidFill>
                <a:latin typeface="Arial"/>
                <a:ea typeface="Arial"/>
                <a:cs typeface="Arial"/>
                <a:sym typeface="Arial"/>
              </a:rPr>
              <a:t>do đó trong toàn bộ giáo trình  các file được lập trình sẽ gọi là M-file.</a:t>
            </a:r>
            <a:endParaRPr/>
          </a:p>
          <a:p>
            <a:pPr indent="0" lvl="0" marL="0" marR="0" rtl="0" algn="l">
              <a:lnSpc>
                <a:spcPct val="100000"/>
              </a:lnSpc>
              <a:spcBef>
                <a:spcPts val="0"/>
              </a:spcBef>
              <a:spcAft>
                <a:spcPts val="0"/>
              </a:spcAft>
              <a:buNone/>
            </a:pPr>
            <a:r>
              <a:t/>
            </a:r>
            <a:endParaRPr b="0" i="0" sz="3400" u="non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nvSpPr>
        <p:spPr>
          <a:xfrm>
            <a:off x="0" y="-26987"/>
            <a:ext cx="9144000" cy="584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3200"/>
              <a:buFont typeface="Arial"/>
              <a:buNone/>
            </a:pPr>
            <a:r>
              <a:rPr b="1" i="0" lang="en-US" sz="3200" u="none">
                <a:solidFill>
                  <a:srgbClr val="FF0000"/>
                </a:solidFill>
                <a:latin typeface="Arial"/>
                <a:ea typeface="Arial"/>
                <a:cs typeface="Arial"/>
                <a:sym typeface="Arial"/>
              </a:rPr>
              <a:t>1. Giao diện của Matlab</a:t>
            </a:r>
            <a:endParaRPr/>
          </a:p>
        </p:txBody>
      </p:sp>
      <p:pic>
        <p:nvPicPr>
          <p:cNvPr id="159" name="Shape 159"/>
          <p:cNvPicPr preferRelativeResize="0"/>
          <p:nvPr/>
        </p:nvPicPr>
        <p:blipFill rotWithShape="1">
          <a:blip r:embed="rId3">
            <a:alphaModFix/>
          </a:blip>
          <a:srcRect b="0" l="0" r="0" t="0"/>
          <a:stretch/>
        </p:blipFill>
        <p:spPr>
          <a:xfrm>
            <a:off x="0" y="557212"/>
            <a:ext cx="9102852" cy="627023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txBox="1"/>
          <p:nvPr/>
        </p:nvSpPr>
        <p:spPr>
          <a:xfrm>
            <a:off x="0" y="539750"/>
            <a:ext cx="9144000" cy="4278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400"/>
              <a:buFont typeface="Arial"/>
              <a:buNone/>
            </a:pPr>
            <a:r>
              <a:rPr b="1" i="0" lang="en-US" sz="3400" u="none">
                <a:solidFill>
                  <a:schemeClr val="dk1"/>
                </a:solidFill>
                <a:latin typeface="Arial"/>
                <a:ea typeface="Arial"/>
                <a:cs typeface="Arial"/>
                <a:sym typeface="Arial"/>
              </a:rPr>
              <a:t>3.1 Cách tạo M-file</a:t>
            </a:r>
            <a:endParaRPr/>
          </a:p>
          <a:p>
            <a:pPr indent="0" lvl="0" marL="0" marR="0" rtl="0" algn="l">
              <a:lnSpc>
                <a:spcPct val="100000"/>
              </a:lnSpc>
              <a:spcBef>
                <a:spcPts val="0"/>
              </a:spcBef>
              <a:spcAft>
                <a:spcPts val="0"/>
              </a:spcAft>
              <a:buClr>
                <a:srgbClr val="FF0000"/>
              </a:buClr>
              <a:buSzPts val="3400"/>
              <a:buFont typeface="Arial"/>
              <a:buNone/>
            </a:pPr>
            <a:r>
              <a:rPr b="1" i="0" lang="en-US" sz="3400" u="none">
                <a:solidFill>
                  <a:srgbClr val="FF0000"/>
                </a:solidFill>
                <a:latin typeface="Arial"/>
                <a:ea typeface="Arial"/>
                <a:cs typeface="Arial"/>
                <a:sym typeface="Arial"/>
              </a:rPr>
              <a:t>Có 2 cách để khởi động một chương trình biên soạn M-file: </a:t>
            </a:r>
            <a:endParaRPr/>
          </a:p>
          <a:p>
            <a:pPr indent="0" lvl="0" marL="0" marR="0" rtl="0" algn="l">
              <a:lnSpc>
                <a:spcPct val="100000"/>
              </a:lnSpc>
              <a:spcBef>
                <a:spcPts val="0"/>
              </a:spcBef>
              <a:spcAft>
                <a:spcPts val="0"/>
              </a:spcAft>
              <a:buClr>
                <a:srgbClr val="FF0000"/>
              </a:buClr>
              <a:buSzPts val="3400"/>
              <a:buFont typeface="Arial"/>
              <a:buNone/>
            </a:pPr>
            <a:r>
              <a:rPr b="1" i="0" lang="en-US" sz="3400" u="none">
                <a:solidFill>
                  <a:srgbClr val="FF0000"/>
                </a:solidFill>
                <a:latin typeface="Arial"/>
                <a:ea typeface="Arial"/>
                <a:cs typeface="Arial"/>
                <a:sym typeface="Arial"/>
              </a:rPr>
              <a:t>Cách 1 : </a:t>
            </a:r>
            <a:r>
              <a:rPr b="0" i="0" lang="en-US" sz="3400" u="none">
                <a:solidFill>
                  <a:schemeClr val="dk1"/>
                </a:solidFill>
                <a:latin typeface="Arial"/>
                <a:ea typeface="Arial"/>
                <a:cs typeface="Arial"/>
                <a:sym typeface="Arial"/>
              </a:rPr>
              <a:t>từ cửa sổ lệnh (command windows),  gõ  edit.</a:t>
            </a:r>
            <a:endParaRPr/>
          </a:p>
          <a:p>
            <a:pPr indent="0" lvl="0" marL="0" marR="0" rtl="0" algn="l">
              <a:lnSpc>
                <a:spcPct val="100000"/>
              </a:lnSpc>
              <a:spcBef>
                <a:spcPts val="0"/>
              </a:spcBef>
              <a:spcAft>
                <a:spcPts val="0"/>
              </a:spcAft>
              <a:buClr>
                <a:srgbClr val="FF0000"/>
              </a:buClr>
              <a:buSzPts val="3400"/>
              <a:buFont typeface="Arial"/>
              <a:buNone/>
            </a:pPr>
            <a:r>
              <a:rPr b="1" i="0" lang="en-US" sz="3400" u="none">
                <a:solidFill>
                  <a:srgbClr val="FF0000"/>
                </a:solidFill>
                <a:latin typeface="Arial"/>
                <a:ea typeface="Arial"/>
                <a:cs typeface="Arial"/>
                <a:sym typeface="Arial"/>
              </a:rPr>
              <a:t>Cách 2 : </a:t>
            </a:r>
            <a:r>
              <a:rPr b="0" i="0" lang="en-US" sz="3400" u="none">
                <a:solidFill>
                  <a:schemeClr val="dk1"/>
                </a:solidFill>
                <a:latin typeface="Arial"/>
                <a:ea typeface="Arial"/>
                <a:cs typeface="Arial"/>
                <a:sym typeface="Arial"/>
              </a:rPr>
              <a:t>Vào menu file, chọn New .</a:t>
            </a:r>
            <a:endParaRPr/>
          </a:p>
          <a:p>
            <a:pPr indent="0" lvl="0" marL="0" marR="0" rtl="0" algn="l">
              <a:lnSpc>
                <a:spcPct val="100000"/>
              </a:lnSpc>
              <a:spcBef>
                <a:spcPts val="0"/>
              </a:spcBef>
              <a:spcAft>
                <a:spcPts val="0"/>
              </a:spcAft>
              <a:buClr>
                <a:schemeClr val="dk1"/>
              </a:buClr>
              <a:buSzPts val="3400"/>
              <a:buFont typeface="Arial"/>
              <a:buNone/>
            </a:pPr>
            <a:r>
              <a:rPr b="0" i="0" lang="en-US" sz="3400" u="none">
                <a:solidFill>
                  <a:schemeClr val="dk1"/>
                </a:solidFill>
                <a:latin typeface="Arial"/>
                <a:ea typeface="Arial"/>
                <a:cs typeface="Arial"/>
                <a:sym typeface="Arial"/>
              </a:rPr>
              <a:t>Khi đó, chương trình sẽ hiển thị một cửa sổ trắng để chúng ta soạn thảo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pic>
        <p:nvPicPr>
          <p:cNvPr id="260" name="Shape 260"/>
          <p:cNvPicPr preferRelativeResize="0"/>
          <p:nvPr/>
        </p:nvPicPr>
        <p:blipFill rotWithShape="1">
          <a:blip r:embed="rId3">
            <a:alphaModFix/>
          </a:blip>
          <a:srcRect b="0" l="0" r="0" t="0"/>
          <a:stretch/>
        </p:blipFill>
        <p:spPr>
          <a:xfrm>
            <a:off x="0" y="0"/>
            <a:ext cx="7757877" cy="2638870"/>
          </a:xfrm>
          <a:prstGeom prst="rect">
            <a:avLst/>
          </a:prstGeom>
          <a:noFill/>
          <a:ln>
            <a:noFill/>
          </a:ln>
        </p:spPr>
      </p:pic>
      <p:sp>
        <p:nvSpPr>
          <p:cNvPr id="261" name="Shape 261"/>
          <p:cNvSpPr txBox="1"/>
          <p:nvPr/>
        </p:nvSpPr>
        <p:spPr>
          <a:xfrm>
            <a:off x="0" y="2611437"/>
            <a:ext cx="9144000" cy="4032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Sau  khi  soạn  thảo  xong  M-file,  chúng  ta  nhấn  :  </a:t>
            </a:r>
            <a:r>
              <a:rPr b="1" i="0" lang="en-US" sz="3200" u="none">
                <a:solidFill>
                  <a:srgbClr val="FF0000"/>
                </a:solidFill>
                <a:latin typeface="Arial"/>
                <a:ea typeface="Arial"/>
                <a:cs typeface="Arial"/>
                <a:sym typeface="Arial"/>
              </a:rPr>
              <a:t>Ctrl  +  S  hoặc  File/Save  để  lưu file  chương  trình</a:t>
            </a:r>
            <a:r>
              <a:rPr b="0" i="0" lang="en-US" sz="3200" u="none">
                <a:solidFill>
                  <a:schemeClr val="dk1"/>
                </a:solidFill>
                <a:latin typeface="Arial"/>
                <a:ea typeface="Arial"/>
                <a:cs typeface="Arial"/>
                <a:sym typeface="Arial"/>
              </a:rPr>
              <a:t>.  Khi  đặt  tên  file  chương  trình  phải  đúng  theo  quy  định  của Matlab.  Cụ  thể,  tên  file  phải  được  bắt  đầu  bằng  chữ,  sau  đó  có  thể  sử  dụng  số, và được dùng dấu gạnh ngang dưới để phân biệt, ví dụ tên file   : baitap_21.m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Shape 266"/>
          <p:cNvSpPr txBox="1"/>
          <p:nvPr/>
        </p:nvSpPr>
        <p:spPr>
          <a:xfrm>
            <a:off x="0" y="539750"/>
            <a:ext cx="9144000" cy="4032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Để chay chương trình, có thể sử dụng một trong 2 cách sau :</a:t>
            </a:r>
            <a:endParaRPr/>
          </a:p>
          <a:p>
            <a:pPr indent="0" lvl="0" marL="0" marR="0" rtl="0" algn="l">
              <a:lnSpc>
                <a:spcPct val="100000"/>
              </a:lnSpc>
              <a:spcBef>
                <a:spcPts val="0"/>
              </a:spcBef>
              <a:spcAft>
                <a:spcPts val="0"/>
              </a:spcAft>
              <a:buClr>
                <a:srgbClr val="FF0000"/>
              </a:buClr>
              <a:buSzPts val="3200"/>
              <a:buFont typeface="Arial"/>
              <a:buNone/>
            </a:pPr>
            <a:r>
              <a:rPr b="1" i="0" lang="en-US" sz="3200" u="none">
                <a:solidFill>
                  <a:srgbClr val="FF0000"/>
                </a:solidFill>
                <a:latin typeface="Arial"/>
                <a:ea typeface="Arial"/>
                <a:cs typeface="Arial"/>
                <a:sym typeface="Arial"/>
              </a:rPr>
              <a:t>Cách  1  :  </a:t>
            </a:r>
            <a:r>
              <a:rPr b="0" i="0" lang="en-US" sz="3200" u="none">
                <a:solidFill>
                  <a:schemeClr val="dk1"/>
                </a:solidFill>
                <a:latin typeface="Arial"/>
                <a:ea typeface="Arial"/>
                <a:cs typeface="Arial"/>
                <a:sym typeface="Arial"/>
              </a:rPr>
              <a:t>Trong  môi  trường  soạn  thảo  M-file,  chúng  ta  vào  menu  </a:t>
            </a:r>
            <a:r>
              <a:rPr b="1" i="0" lang="en-US" sz="3200" u="none">
                <a:solidFill>
                  <a:srgbClr val="FF0000"/>
                </a:solidFill>
                <a:latin typeface="Arial"/>
                <a:ea typeface="Arial"/>
                <a:cs typeface="Arial"/>
                <a:sym typeface="Arial"/>
              </a:rPr>
              <a:t>debug/  Run</a:t>
            </a:r>
            <a:endParaRPr/>
          </a:p>
          <a:p>
            <a:pPr indent="0" lvl="0" marL="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hoặc nhấn phím tắt F5.</a:t>
            </a:r>
            <a:endParaRPr/>
          </a:p>
          <a:p>
            <a:pPr indent="0" lvl="0" marL="0" marR="0" rtl="0" algn="l">
              <a:lnSpc>
                <a:spcPct val="100000"/>
              </a:lnSpc>
              <a:spcBef>
                <a:spcPts val="0"/>
              </a:spcBef>
              <a:spcAft>
                <a:spcPts val="0"/>
              </a:spcAft>
              <a:buClr>
                <a:srgbClr val="FF0000"/>
              </a:buClr>
              <a:buSzPts val="3200"/>
              <a:buFont typeface="Arial"/>
              <a:buNone/>
            </a:pPr>
            <a:r>
              <a:rPr b="1" i="0" lang="en-US" sz="3200" u="none">
                <a:solidFill>
                  <a:srgbClr val="FF0000"/>
                </a:solidFill>
                <a:latin typeface="Arial"/>
                <a:ea typeface="Arial"/>
                <a:cs typeface="Arial"/>
                <a:sym typeface="Arial"/>
              </a:rPr>
              <a:t>Cách  2  :  </a:t>
            </a:r>
            <a:r>
              <a:rPr b="0" i="0" lang="en-US" sz="3200" u="none">
                <a:solidFill>
                  <a:schemeClr val="dk1"/>
                </a:solidFill>
                <a:latin typeface="Arial"/>
                <a:ea typeface="Arial"/>
                <a:cs typeface="Arial"/>
                <a:sym typeface="Arial"/>
              </a:rPr>
              <a:t>Trong  cửa  sổ  lệnh  command  window,  chúng  ta  </a:t>
            </a:r>
            <a:r>
              <a:rPr b="1" i="0" lang="en-US" sz="3200" u="none">
                <a:solidFill>
                  <a:srgbClr val="FF0000"/>
                </a:solidFill>
                <a:latin typeface="Arial"/>
                <a:ea typeface="Arial"/>
                <a:cs typeface="Arial"/>
                <a:sym typeface="Arial"/>
              </a:rPr>
              <a:t>nhập  vào  đúng  tên</a:t>
            </a:r>
            <a:endParaRPr/>
          </a:p>
          <a:p>
            <a:pPr indent="0" lvl="0" marL="0" marR="0" rtl="0" algn="l">
              <a:lnSpc>
                <a:spcPct val="100000"/>
              </a:lnSpc>
              <a:spcBef>
                <a:spcPts val="0"/>
              </a:spcBef>
              <a:spcAft>
                <a:spcPts val="0"/>
              </a:spcAft>
              <a:buClr>
                <a:srgbClr val="FF0000"/>
              </a:buClr>
              <a:buSzPts val="3200"/>
              <a:buFont typeface="Arial"/>
              <a:buNone/>
            </a:pPr>
            <a:r>
              <a:rPr b="1" i="0" lang="en-US" sz="3200" u="none">
                <a:solidFill>
                  <a:srgbClr val="FF0000"/>
                </a:solidFill>
                <a:latin typeface="Arial"/>
                <a:ea typeface="Arial"/>
                <a:cs typeface="Arial"/>
                <a:sym typeface="Arial"/>
              </a:rPr>
              <a:t>M-file đã được lưu</a:t>
            </a:r>
            <a:r>
              <a:rPr b="0" i="0" lang="en-US" sz="3200" u="none">
                <a:solidFill>
                  <a:schemeClr val="dk1"/>
                </a:solidFill>
                <a:latin typeface="Arial"/>
                <a:ea typeface="Arial"/>
                <a:cs typeface="Arial"/>
                <a:sym typeface="Arial"/>
              </a:rPr>
              <a:t>, sau đó nhấn Enter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Shape 271"/>
          <p:cNvSpPr txBox="1"/>
          <p:nvPr/>
        </p:nvSpPr>
        <p:spPr>
          <a:xfrm>
            <a:off x="0" y="714375"/>
            <a:ext cx="9144000" cy="45243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Nếu  chương  trình  </a:t>
            </a:r>
            <a:r>
              <a:rPr b="1" i="0" lang="en-US" sz="3200" u="none">
                <a:solidFill>
                  <a:srgbClr val="FF0000"/>
                </a:solidFill>
                <a:latin typeface="Arial"/>
                <a:ea typeface="Arial"/>
                <a:cs typeface="Arial"/>
                <a:sym typeface="Arial"/>
              </a:rPr>
              <a:t>được  lập  trình  đúng</a:t>
            </a:r>
            <a:r>
              <a:rPr b="0" i="0" lang="en-US" sz="3200" u="none">
                <a:solidFill>
                  <a:schemeClr val="dk1"/>
                </a:solidFill>
                <a:latin typeface="Arial"/>
                <a:ea typeface="Arial"/>
                <a:cs typeface="Arial"/>
                <a:sym typeface="Arial"/>
              </a:rPr>
              <a:t>,  sau  khi  chạy  chương  trình,  người  sử</a:t>
            </a:r>
            <a:endParaRPr/>
          </a:p>
          <a:p>
            <a:pPr indent="0" lvl="0" marL="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dụng </a:t>
            </a:r>
            <a:r>
              <a:rPr b="1" i="0" lang="en-US" sz="3200" u="none">
                <a:solidFill>
                  <a:srgbClr val="FF0000"/>
                </a:solidFill>
                <a:latin typeface="Arial"/>
                <a:ea typeface="Arial"/>
                <a:cs typeface="Arial"/>
                <a:sym typeface="Arial"/>
              </a:rPr>
              <a:t>chuyển ra cửa sổ lệnh để xem kết quả</a:t>
            </a:r>
            <a:r>
              <a:rPr b="0" i="0" lang="en-US" sz="3200" u="non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3200"/>
              <a:buFont typeface="Arial"/>
              <a:buNone/>
            </a:pPr>
            <a:r>
              <a:t/>
            </a:r>
            <a:endParaRPr b="0" i="0" sz="32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Còn  ngược  lại,  chương  trình  sẽ  báo  lỗi  ,Matlab  phát  ra  </a:t>
            </a:r>
            <a:r>
              <a:rPr b="1" i="0" lang="en-US" sz="3200" u="none">
                <a:solidFill>
                  <a:srgbClr val="FF0000"/>
                </a:solidFill>
                <a:latin typeface="Arial"/>
                <a:ea typeface="Arial"/>
                <a:cs typeface="Arial"/>
                <a:sym typeface="Arial"/>
              </a:rPr>
              <a:t>1  tiếng  bip  báo  hiệu</a:t>
            </a:r>
            <a:r>
              <a:rPr b="0" i="0" lang="en-US" sz="3200" u="none">
                <a:solidFill>
                  <a:schemeClr val="dk1"/>
                </a:solidFill>
                <a:latin typeface="Arial"/>
                <a:ea typeface="Arial"/>
                <a:cs typeface="Arial"/>
                <a:sym typeface="Arial"/>
              </a:rPr>
              <a:t>,</a:t>
            </a:r>
            <a:endParaRPr/>
          </a:p>
          <a:p>
            <a:pPr indent="0" lvl="0" marL="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đồng  thời  chương  trình  sẽ  tự  </a:t>
            </a:r>
            <a:r>
              <a:rPr b="1" i="0" lang="en-US" sz="3200" u="none">
                <a:solidFill>
                  <a:srgbClr val="FF0000"/>
                </a:solidFill>
                <a:latin typeface="Arial"/>
                <a:ea typeface="Arial"/>
                <a:cs typeface="Arial"/>
                <a:sym typeface="Arial"/>
              </a:rPr>
              <a:t>chuyển  sang  cửa  sổ  lệnh,  thông  báo  cho  người  lập</a:t>
            </a:r>
            <a:endParaRPr/>
          </a:p>
          <a:p>
            <a:pPr indent="0" lvl="0" marL="0" marR="0" rtl="0" algn="l">
              <a:lnSpc>
                <a:spcPct val="100000"/>
              </a:lnSpc>
              <a:spcBef>
                <a:spcPts val="0"/>
              </a:spcBef>
              <a:spcAft>
                <a:spcPts val="0"/>
              </a:spcAft>
              <a:buClr>
                <a:srgbClr val="FF0000"/>
              </a:buClr>
              <a:buSzPts val="3200"/>
              <a:buFont typeface="Arial"/>
              <a:buNone/>
            </a:pPr>
            <a:r>
              <a:rPr b="1" i="0" lang="en-US" sz="3200" u="none">
                <a:solidFill>
                  <a:srgbClr val="FF0000"/>
                </a:solidFill>
                <a:latin typeface="Arial"/>
                <a:ea typeface="Arial"/>
                <a:cs typeface="Arial"/>
                <a:sym typeface="Arial"/>
              </a:rPr>
              <a:t>trình vị trí bị lỗi .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pic>
        <p:nvPicPr>
          <p:cNvPr id="276" name="Shape 276"/>
          <p:cNvPicPr preferRelativeResize="0"/>
          <p:nvPr/>
        </p:nvPicPr>
        <p:blipFill rotWithShape="1">
          <a:blip r:embed="rId3">
            <a:alphaModFix/>
          </a:blip>
          <a:srcRect b="0" l="0" r="0" t="0"/>
          <a:stretch/>
        </p:blipFill>
        <p:spPr>
          <a:xfrm>
            <a:off x="71437" y="214312"/>
            <a:ext cx="8955388" cy="628052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pic>
        <p:nvPicPr>
          <p:cNvPr id="281" name="Shape 281"/>
          <p:cNvPicPr preferRelativeResize="0"/>
          <p:nvPr/>
        </p:nvPicPr>
        <p:blipFill rotWithShape="1">
          <a:blip r:embed="rId3">
            <a:alphaModFix/>
          </a:blip>
          <a:srcRect b="0" l="0" r="0" t="0"/>
          <a:stretch/>
        </p:blipFill>
        <p:spPr>
          <a:xfrm>
            <a:off x="209550" y="357187"/>
            <a:ext cx="8688163" cy="4786153"/>
          </a:xfrm>
          <a:prstGeom prst="rect">
            <a:avLst/>
          </a:prstGeom>
          <a:noFill/>
          <a:ln>
            <a:noFill/>
          </a:ln>
        </p:spPr>
      </p:pic>
      <p:sp>
        <p:nvSpPr>
          <p:cNvPr id="282" name="Shape 282"/>
          <p:cNvSpPr txBox="1"/>
          <p:nvPr/>
        </p:nvSpPr>
        <p:spPr>
          <a:xfrm>
            <a:off x="0" y="5354637"/>
            <a:ext cx="9144000" cy="1384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Ghi chú :  Cú pháp : clear hoặc clear all sẽ xóa toàn bộ các biến đang được sử dụng trong  matlab, giúp chương trình chạy đúng.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pic>
        <p:nvPicPr>
          <p:cNvPr id="287" name="Shape 287"/>
          <p:cNvPicPr preferRelativeResize="0"/>
          <p:nvPr/>
        </p:nvPicPr>
        <p:blipFill rotWithShape="1">
          <a:blip r:embed="rId3">
            <a:alphaModFix/>
          </a:blip>
          <a:srcRect b="0" l="0" r="0" t="0"/>
          <a:stretch/>
        </p:blipFill>
        <p:spPr>
          <a:xfrm>
            <a:off x="285750" y="530225"/>
            <a:ext cx="8561784" cy="5669678"/>
          </a:xfrm>
          <a:prstGeom prst="rect">
            <a:avLst/>
          </a:prstGeom>
          <a:noFill/>
          <a:ln>
            <a:noFill/>
          </a:ln>
        </p:spPr>
      </p:pic>
      <p:sp>
        <p:nvSpPr>
          <p:cNvPr id="288" name="Shape 288"/>
          <p:cNvSpPr txBox="1"/>
          <p:nvPr/>
        </p:nvSpPr>
        <p:spPr>
          <a:xfrm>
            <a:off x="0" y="0"/>
            <a:ext cx="1928812"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Ví dụ:</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pic>
        <p:nvPicPr>
          <p:cNvPr id="293" name="Shape 293"/>
          <p:cNvPicPr preferRelativeResize="0"/>
          <p:nvPr/>
        </p:nvPicPr>
        <p:blipFill rotWithShape="1">
          <a:blip r:embed="rId3">
            <a:alphaModFix/>
          </a:blip>
          <a:srcRect b="0" l="0" r="0" t="0"/>
          <a:stretch/>
        </p:blipFill>
        <p:spPr>
          <a:xfrm>
            <a:off x="357187" y="269875"/>
            <a:ext cx="8484697" cy="629670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pic>
        <p:nvPicPr>
          <p:cNvPr id="298" name="Shape 298"/>
          <p:cNvPicPr preferRelativeResize="0"/>
          <p:nvPr/>
        </p:nvPicPr>
        <p:blipFill rotWithShape="1">
          <a:blip r:embed="rId3">
            <a:alphaModFix/>
          </a:blip>
          <a:srcRect b="0" l="0" r="0" t="0"/>
          <a:stretch/>
        </p:blipFill>
        <p:spPr>
          <a:xfrm>
            <a:off x="2500312" y="285750"/>
            <a:ext cx="4356525" cy="633159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pic>
        <p:nvPicPr>
          <p:cNvPr id="303" name="Shape 303"/>
          <p:cNvPicPr preferRelativeResize="0"/>
          <p:nvPr/>
        </p:nvPicPr>
        <p:blipFill rotWithShape="1">
          <a:blip r:embed="rId3">
            <a:alphaModFix/>
          </a:blip>
          <a:srcRect b="0" l="0" r="0" t="0"/>
          <a:stretch/>
        </p:blipFill>
        <p:spPr>
          <a:xfrm>
            <a:off x="357187" y="204787"/>
            <a:ext cx="8416137" cy="637629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Shape 164"/>
          <p:cNvPicPr preferRelativeResize="0"/>
          <p:nvPr/>
        </p:nvPicPr>
        <p:blipFill rotWithShape="1">
          <a:blip r:embed="rId3">
            <a:alphaModFix/>
          </a:blip>
          <a:srcRect b="0" l="0" r="0" t="0"/>
          <a:stretch/>
        </p:blipFill>
        <p:spPr>
          <a:xfrm>
            <a:off x="0" y="476250"/>
            <a:ext cx="9115425" cy="58185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pic>
        <p:nvPicPr>
          <p:cNvPr id="308" name="Shape 308"/>
          <p:cNvPicPr preferRelativeResize="0"/>
          <p:nvPr/>
        </p:nvPicPr>
        <p:blipFill rotWithShape="1">
          <a:blip r:embed="rId3">
            <a:alphaModFix/>
          </a:blip>
          <a:srcRect b="0" l="0" r="0" t="0"/>
          <a:stretch/>
        </p:blipFill>
        <p:spPr>
          <a:xfrm>
            <a:off x="1285875" y="130175"/>
            <a:ext cx="6564856" cy="656848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pic>
        <p:nvPicPr>
          <p:cNvPr id="313" name="Shape 313"/>
          <p:cNvPicPr preferRelativeResize="0"/>
          <p:nvPr/>
        </p:nvPicPr>
        <p:blipFill rotWithShape="1">
          <a:blip r:embed="rId3">
            <a:alphaModFix/>
          </a:blip>
          <a:srcRect b="0" l="0" r="0" t="0"/>
          <a:stretch/>
        </p:blipFill>
        <p:spPr>
          <a:xfrm>
            <a:off x="285750" y="136525"/>
            <a:ext cx="8618437" cy="655425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pic>
        <p:nvPicPr>
          <p:cNvPr id="318" name="Shape 318"/>
          <p:cNvPicPr preferRelativeResize="0"/>
          <p:nvPr/>
        </p:nvPicPr>
        <p:blipFill rotWithShape="1">
          <a:blip r:embed="rId3">
            <a:alphaModFix/>
          </a:blip>
          <a:srcRect b="0" l="0" r="0" t="0"/>
          <a:stretch/>
        </p:blipFill>
        <p:spPr>
          <a:xfrm>
            <a:off x="142875" y="642937"/>
            <a:ext cx="8837580" cy="563806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pic>
        <p:nvPicPr>
          <p:cNvPr id="323" name="Shape 323"/>
          <p:cNvPicPr preferRelativeResize="0"/>
          <p:nvPr/>
        </p:nvPicPr>
        <p:blipFill rotWithShape="1">
          <a:blip r:embed="rId3">
            <a:alphaModFix/>
          </a:blip>
          <a:srcRect b="0" l="0" r="0" t="0"/>
          <a:stretch/>
        </p:blipFill>
        <p:spPr>
          <a:xfrm>
            <a:off x="71437" y="642937"/>
            <a:ext cx="8899921" cy="549234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pic>
        <p:nvPicPr>
          <p:cNvPr id="328" name="Shape 328"/>
          <p:cNvPicPr preferRelativeResize="0"/>
          <p:nvPr/>
        </p:nvPicPr>
        <p:blipFill rotWithShape="1">
          <a:blip r:embed="rId3">
            <a:alphaModFix/>
          </a:blip>
          <a:srcRect b="0" l="0" r="0" t="0"/>
          <a:stretch/>
        </p:blipFill>
        <p:spPr>
          <a:xfrm>
            <a:off x="0" y="642937"/>
            <a:ext cx="4914481" cy="6071529"/>
          </a:xfrm>
          <a:prstGeom prst="rect">
            <a:avLst/>
          </a:prstGeom>
          <a:noFill/>
          <a:ln>
            <a:noFill/>
          </a:ln>
        </p:spPr>
      </p:pic>
      <p:sp>
        <p:nvSpPr>
          <p:cNvPr id="329" name="Shape 329"/>
          <p:cNvSpPr txBox="1"/>
          <p:nvPr/>
        </p:nvSpPr>
        <p:spPr>
          <a:xfrm>
            <a:off x="0" y="0"/>
            <a:ext cx="5357812"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Ví dụ cho vòng lặp for</a:t>
            </a:r>
            <a:endParaRPr/>
          </a:p>
        </p:txBody>
      </p:sp>
      <p:pic>
        <p:nvPicPr>
          <p:cNvPr id="330" name="Shape 330"/>
          <p:cNvPicPr preferRelativeResize="0"/>
          <p:nvPr/>
        </p:nvPicPr>
        <p:blipFill rotWithShape="1">
          <a:blip r:embed="rId4">
            <a:alphaModFix/>
          </a:blip>
          <a:srcRect b="0" l="0" r="0" t="0"/>
          <a:stretch/>
        </p:blipFill>
        <p:spPr>
          <a:xfrm>
            <a:off x="4929187" y="46037"/>
            <a:ext cx="4212283" cy="673243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pic>
        <p:nvPicPr>
          <p:cNvPr id="335" name="Shape 335"/>
          <p:cNvPicPr preferRelativeResize="0"/>
          <p:nvPr/>
        </p:nvPicPr>
        <p:blipFill rotWithShape="1">
          <a:blip r:embed="rId3">
            <a:alphaModFix/>
          </a:blip>
          <a:srcRect b="0" l="0" r="0" t="0"/>
          <a:stretch/>
        </p:blipFill>
        <p:spPr>
          <a:xfrm>
            <a:off x="0" y="71437"/>
            <a:ext cx="9130969" cy="649761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pic>
        <p:nvPicPr>
          <p:cNvPr id="340" name="Shape 340"/>
          <p:cNvPicPr preferRelativeResize="0"/>
          <p:nvPr/>
        </p:nvPicPr>
        <p:blipFill rotWithShape="1">
          <a:blip r:embed="rId3">
            <a:alphaModFix/>
          </a:blip>
          <a:srcRect b="0" l="0" r="0" t="0"/>
          <a:stretch/>
        </p:blipFill>
        <p:spPr>
          <a:xfrm>
            <a:off x="642937" y="285750"/>
            <a:ext cx="7787111" cy="620014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pic>
        <p:nvPicPr>
          <p:cNvPr id="345" name="Shape 345"/>
          <p:cNvPicPr preferRelativeResize="0"/>
          <p:nvPr/>
        </p:nvPicPr>
        <p:blipFill rotWithShape="1">
          <a:blip r:embed="rId3">
            <a:alphaModFix/>
          </a:blip>
          <a:srcRect b="0" l="0" r="0" t="0"/>
          <a:stretch/>
        </p:blipFill>
        <p:spPr>
          <a:xfrm>
            <a:off x="0" y="71437"/>
            <a:ext cx="9107805" cy="662475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pic>
        <p:nvPicPr>
          <p:cNvPr id="350" name="Shape 350"/>
          <p:cNvPicPr preferRelativeResize="0"/>
          <p:nvPr/>
        </p:nvPicPr>
        <p:blipFill rotWithShape="1">
          <a:blip r:embed="rId3">
            <a:alphaModFix/>
          </a:blip>
          <a:srcRect b="0" l="0" r="0" t="0"/>
          <a:stretch/>
        </p:blipFill>
        <p:spPr>
          <a:xfrm>
            <a:off x="0" y="142875"/>
            <a:ext cx="9108567" cy="656195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Shape 355"/>
          <p:cNvSpPr txBox="1"/>
          <p:nvPr/>
        </p:nvSpPr>
        <p:spPr>
          <a:xfrm>
            <a:off x="142875" y="0"/>
            <a:ext cx="7215187"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3.4 Hàm trong Matlab (function)</a:t>
            </a:r>
            <a:endParaRPr/>
          </a:p>
        </p:txBody>
      </p:sp>
      <p:pic>
        <p:nvPicPr>
          <p:cNvPr id="356" name="Shape 356"/>
          <p:cNvPicPr preferRelativeResize="0"/>
          <p:nvPr/>
        </p:nvPicPr>
        <p:blipFill rotWithShape="1">
          <a:blip r:embed="rId3">
            <a:alphaModFix/>
          </a:blip>
          <a:srcRect b="0" l="0" r="0" t="0"/>
          <a:stretch/>
        </p:blipFill>
        <p:spPr>
          <a:xfrm>
            <a:off x="285750" y="714375"/>
            <a:ext cx="8496103" cy="58649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pic>
        <p:nvPicPr>
          <p:cNvPr id="169" name="Shape 169"/>
          <p:cNvPicPr preferRelativeResize="0"/>
          <p:nvPr/>
        </p:nvPicPr>
        <p:blipFill rotWithShape="1">
          <a:blip r:embed="rId3">
            <a:alphaModFix/>
          </a:blip>
          <a:srcRect b="0" l="0" r="0" t="0"/>
          <a:stretch/>
        </p:blipFill>
        <p:spPr>
          <a:xfrm>
            <a:off x="0" y="476250"/>
            <a:ext cx="9136837" cy="596607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pic>
        <p:nvPicPr>
          <p:cNvPr id="361" name="Shape 361"/>
          <p:cNvPicPr preferRelativeResize="0"/>
          <p:nvPr/>
        </p:nvPicPr>
        <p:blipFill rotWithShape="1">
          <a:blip r:embed="rId3">
            <a:alphaModFix/>
          </a:blip>
          <a:srcRect b="0" l="0" r="0" t="0"/>
          <a:stretch/>
        </p:blipFill>
        <p:spPr>
          <a:xfrm>
            <a:off x="1000125" y="558800"/>
            <a:ext cx="7140892" cy="571481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pic>
        <p:nvPicPr>
          <p:cNvPr id="366" name="Shape 366"/>
          <p:cNvPicPr preferRelativeResize="0"/>
          <p:nvPr/>
        </p:nvPicPr>
        <p:blipFill rotWithShape="1">
          <a:blip r:embed="rId3">
            <a:alphaModFix/>
          </a:blip>
          <a:srcRect b="0" l="0" r="0" t="0"/>
          <a:stretch/>
        </p:blipFill>
        <p:spPr>
          <a:xfrm>
            <a:off x="642937" y="500062"/>
            <a:ext cx="7962450" cy="583883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Shape 371"/>
          <p:cNvSpPr txBox="1"/>
          <p:nvPr/>
        </p:nvSpPr>
        <p:spPr>
          <a:xfrm>
            <a:off x="0" y="-26987"/>
            <a:ext cx="9144000" cy="584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3200"/>
              <a:buFont typeface="Arial"/>
              <a:buNone/>
            </a:pPr>
            <a:r>
              <a:rPr b="1" i="0" lang="en-US" sz="3200" u="none">
                <a:solidFill>
                  <a:srgbClr val="FF0000"/>
                </a:solidFill>
                <a:latin typeface="Arial"/>
                <a:ea typeface="Arial"/>
                <a:cs typeface="Arial"/>
                <a:sym typeface="Arial"/>
              </a:rPr>
              <a:t>4. Ma trận trong Matlab</a:t>
            </a:r>
            <a:endParaRPr/>
          </a:p>
        </p:txBody>
      </p:sp>
      <p:pic>
        <p:nvPicPr>
          <p:cNvPr id="372" name="Shape 372"/>
          <p:cNvPicPr preferRelativeResize="0"/>
          <p:nvPr/>
        </p:nvPicPr>
        <p:blipFill rotWithShape="1">
          <a:blip r:embed="rId3">
            <a:alphaModFix/>
          </a:blip>
          <a:srcRect b="0" l="0" r="0" t="0"/>
          <a:stretch/>
        </p:blipFill>
        <p:spPr>
          <a:xfrm>
            <a:off x="0" y="584200"/>
            <a:ext cx="9113520" cy="579706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pic>
        <p:nvPicPr>
          <p:cNvPr id="377" name="Shape 377"/>
          <p:cNvPicPr preferRelativeResize="0"/>
          <p:nvPr/>
        </p:nvPicPr>
        <p:blipFill rotWithShape="1">
          <a:blip r:embed="rId3">
            <a:alphaModFix/>
          </a:blip>
          <a:srcRect b="0" l="0" r="0" t="0"/>
          <a:stretch/>
        </p:blipFill>
        <p:spPr>
          <a:xfrm>
            <a:off x="0" y="584200"/>
            <a:ext cx="9093708" cy="5797550"/>
          </a:xfrm>
          <a:prstGeom prst="rect">
            <a:avLst/>
          </a:prstGeom>
          <a:noFill/>
          <a:ln>
            <a:noFill/>
          </a:ln>
        </p:spPr>
      </p:pic>
      <p:sp>
        <p:nvSpPr>
          <p:cNvPr id="378" name="Shape 378"/>
          <p:cNvSpPr txBox="1"/>
          <p:nvPr/>
        </p:nvSpPr>
        <p:spPr>
          <a:xfrm>
            <a:off x="0" y="0"/>
            <a:ext cx="8893175" cy="58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3200"/>
              <a:buFont typeface="Arial"/>
              <a:buNone/>
            </a:pPr>
            <a:r>
              <a:rPr b="1" i="0" lang="en-US" sz="3200" u="none">
                <a:solidFill>
                  <a:srgbClr val="FF0000"/>
                </a:solidFill>
                <a:latin typeface="Arial"/>
                <a:ea typeface="Arial"/>
                <a:cs typeface="Arial"/>
                <a:sym typeface="Arial"/>
              </a:rPr>
              <a:t>Nhập ma trận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pic>
        <p:nvPicPr>
          <p:cNvPr id="383" name="Shape 383"/>
          <p:cNvPicPr preferRelativeResize="0"/>
          <p:nvPr/>
        </p:nvPicPr>
        <p:blipFill rotWithShape="1">
          <a:blip r:embed="rId3">
            <a:alphaModFix/>
          </a:blip>
          <a:srcRect b="0" l="0" r="0" t="0"/>
          <a:stretch/>
        </p:blipFill>
        <p:spPr>
          <a:xfrm>
            <a:off x="0" y="657225"/>
            <a:ext cx="9114739" cy="5636429"/>
          </a:xfrm>
          <a:prstGeom prst="rect">
            <a:avLst/>
          </a:prstGeom>
          <a:noFill/>
          <a:ln>
            <a:noFill/>
          </a:ln>
        </p:spPr>
      </p:pic>
      <p:sp>
        <p:nvSpPr>
          <p:cNvPr id="384" name="Shape 384"/>
          <p:cNvSpPr txBox="1"/>
          <p:nvPr/>
        </p:nvSpPr>
        <p:spPr>
          <a:xfrm>
            <a:off x="0" y="0"/>
            <a:ext cx="9144000" cy="58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3200"/>
              <a:buFont typeface="Arial"/>
              <a:buNone/>
            </a:pPr>
            <a:r>
              <a:rPr b="1" i="0" lang="en-US" sz="3200" u="none">
                <a:solidFill>
                  <a:srgbClr val="FF0000"/>
                </a:solidFill>
                <a:latin typeface="Arial"/>
                <a:ea typeface="Arial"/>
                <a:cs typeface="Arial"/>
                <a:sym typeface="Arial"/>
              </a:rPr>
              <a:t>Tổng các cột và chuyển vị của ma trận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pic>
        <p:nvPicPr>
          <p:cNvPr id="389" name="Shape 389"/>
          <p:cNvPicPr preferRelativeResize="0"/>
          <p:nvPr/>
        </p:nvPicPr>
        <p:blipFill rotWithShape="1">
          <a:blip r:embed="rId3">
            <a:alphaModFix/>
          </a:blip>
          <a:srcRect b="0" l="0" r="0" t="0"/>
          <a:stretch/>
        </p:blipFill>
        <p:spPr>
          <a:xfrm>
            <a:off x="0" y="657225"/>
            <a:ext cx="9111082" cy="5506422"/>
          </a:xfrm>
          <a:prstGeom prst="rect">
            <a:avLst/>
          </a:prstGeom>
          <a:noFill/>
          <a:ln>
            <a:noFill/>
          </a:ln>
        </p:spPr>
      </p:pic>
      <p:sp>
        <p:nvSpPr>
          <p:cNvPr id="390" name="Shape 390"/>
          <p:cNvSpPr txBox="1"/>
          <p:nvPr/>
        </p:nvSpPr>
        <p:spPr>
          <a:xfrm>
            <a:off x="0" y="0"/>
            <a:ext cx="9144000" cy="58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3200"/>
              <a:buFont typeface="Arial"/>
              <a:buNone/>
            </a:pPr>
            <a:r>
              <a:rPr b="1" i="0" lang="en-US" sz="3200" u="none">
                <a:solidFill>
                  <a:srgbClr val="FF0000"/>
                </a:solidFill>
                <a:latin typeface="Arial"/>
                <a:ea typeface="Arial"/>
                <a:cs typeface="Arial"/>
                <a:sym typeface="Arial"/>
              </a:rPr>
              <a:t>Đường chéo của ma trận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Shape 395"/>
          <p:cNvSpPr txBox="1"/>
          <p:nvPr/>
        </p:nvSpPr>
        <p:spPr>
          <a:xfrm>
            <a:off x="0" y="34925"/>
            <a:ext cx="9144000" cy="5857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3200"/>
              <a:buFont typeface="Arial"/>
              <a:buNone/>
            </a:pPr>
            <a:r>
              <a:rPr b="1" i="0" lang="en-US" sz="3200" u="none">
                <a:solidFill>
                  <a:srgbClr val="FF0000"/>
                </a:solidFill>
                <a:latin typeface="Arial"/>
                <a:ea typeface="Arial"/>
                <a:cs typeface="Arial"/>
                <a:sym typeface="Arial"/>
              </a:rPr>
              <a:t>Trích một phần tử của ma trận</a:t>
            </a:r>
            <a:endParaRPr/>
          </a:p>
        </p:txBody>
      </p:sp>
      <p:pic>
        <p:nvPicPr>
          <p:cNvPr id="396" name="Shape 396"/>
          <p:cNvPicPr preferRelativeResize="0"/>
          <p:nvPr/>
        </p:nvPicPr>
        <p:blipFill rotWithShape="1">
          <a:blip r:embed="rId3">
            <a:alphaModFix/>
          </a:blip>
          <a:srcRect b="0" l="0" r="0" t="0"/>
          <a:stretch/>
        </p:blipFill>
        <p:spPr>
          <a:xfrm>
            <a:off x="0" y="765175"/>
            <a:ext cx="9101176" cy="560843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pic>
        <p:nvPicPr>
          <p:cNvPr id="401" name="Shape 401"/>
          <p:cNvPicPr preferRelativeResize="0"/>
          <p:nvPr/>
        </p:nvPicPr>
        <p:blipFill rotWithShape="1">
          <a:blip r:embed="rId3">
            <a:alphaModFix/>
          </a:blip>
          <a:srcRect b="0" l="0" r="0" t="0"/>
          <a:stretch/>
        </p:blipFill>
        <p:spPr>
          <a:xfrm>
            <a:off x="0" y="620712"/>
            <a:ext cx="9108795" cy="5795382"/>
          </a:xfrm>
          <a:prstGeom prst="rect">
            <a:avLst/>
          </a:prstGeom>
          <a:noFill/>
          <a:ln>
            <a:noFill/>
          </a:ln>
        </p:spPr>
      </p:pic>
      <p:sp>
        <p:nvSpPr>
          <p:cNvPr id="402" name="Shape 402"/>
          <p:cNvSpPr txBox="1"/>
          <p:nvPr/>
        </p:nvSpPr>
        <p:spPr>
          <a:xfrm>
            <a:off x="0" y="0"/>
            <a:ext cx="9144000" cy="58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3200"/>
              <a:buFont typeface="Arial"/>
              <a:buNone/>
            </a:pPr>
            <a:r>
              <a:rPr b="1" i="0" lang="en-US" sz="3200" u="none">
                <a:solidFill>
                  <a:srgbClr val="FF0000"/>
                </a:solidFill>
                <a:latin typeface="Arial"/>
                <a:ea typeface="Arial"/>
                <a:cs typeface="Arial"/>
                <a:sym typeface="Arial"/>
              </a:rPr>
              <a:t>Chỉ số vượt khỏi kích thước ma trận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pic>
        <p:nvPicPr>
          <p:cNvPr id="407" name="Shape 407"/>
          <p:cNvPicPr preferRelativeResize="0"/>
          <p:nvPr/>
        </p:nvPicPr>
        <p:blipFill rotWithShape="1">
          <a:blip r:embed="rId3">
            <a:alphaModFix/>
          </a:blip>
          <a:srcRect b="0" l="0" r="0" t="0"/>
          <a:stretch/>
        </p:blipFill>
        <p:spPr>
          <a:xfrm>
            <a:off x="0" y="620712"/>
            <a:ext cx="9107424" cy="5686495"/>
          </a:xfrm>
          <a:prstGeom prst="rect">
            <a:avLst/>
          </a:prstGeom>
          <a:noFill/>
          <a:ln>
            <a:noFill/>
          </a:ln>
        </p:spPr>
      </p:pic>
      <p:sp>
        <p:nvSpPr>
          <p:cNvPr id="408" name="Shape 408"/>
          <p:cNvSpPr txBox="1"/>
          <p:nvPr/>
        </p:nvSpPr>
        <p:spPr>
          <a:xfrm>
            <a:off x="0" y="0"/>
            <a:ext cx="3492500"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Dấu hai chấm ‘ :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pic>
        <p:nvPicPr>
          <p:cNvPr id="413" name="Shape 413"/>
          <p:cNvPicPr preferRelativeResize="0"/>
          <p:nvPr/>
        </p:nvPicPr>
        <p:blipFill rotWithShape="1">
          <a:blip r:embed="rId3">
            <a:alphaModFix/>
          </a:blip>
          <a:srcRect b="0" l="0" r="0" t="0"/>
          <a:stretch/>
        </p:blipFill>
        <p:spPr>
          <a:xfrm>
            <a:off x="0" y="549275"/>
            <a:ext cx="9119768" cy="581823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Shape 174"/>
          <p:cNvPicPr preferRelativeResize="0"/>
          <p:nvPr/>
        </p:nvPicPr>
        <p:blipFill rotWithShape="1">
          <a:blip r:embed="rId3">
            <a:alphaModFix/>
          </a:blip>
          <a:srcRect b="0" l="0" r="0" t="0"/>
          <a:stretch/>
        </p:blipFill>
        <p:spPr>
          <a:xfrm>
            <a:off x="0" y="549275"/>
            <a:ext cx="9104300" cy="582178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pic>
        <p:nvPicPr>
          <p:cNvPr id="418" name="Shape 418"/>
          <p:cNvPicPr preferRelativeResize="0"/>
          <p:nvPr/>
        </p:nvPicPr>
        <p:blipFill rotWithShape="1">
          <a:blip r:embed="rId3">
            <a:alphaModFix/>
          </a:blip>
          <a:srcRect b="0" l="0" r="0" t="0"/>
          <a:stretch/>
        </p:blipFill>
        <p:spPr>
          <a:xfrm>
            <a:off x="0" y="1268412"/>
            <a:ext cx="9144000" cy="4383681"/>
          </a:xfrm>
          <a:prstGeom prst="rect">
            <a:avLst/>
          </a:prstGeom>
          <a:noFill/>
          <a:ln>
            <a:noFill/>
          </a:ln>
        </p:spPr>
      </p:pic>
      <p:sp>
        <p:nvSpPr>
          <p:cNvPr id="419" name="Shape 419"/>
          <p:cNvSpPr txBox="1"/>
          <p:nvPr/>
        </p:nvSpPr>
        <p:spPr>
          <a:xfrm>
            <a:off x="0" y="0"/>
            <a:ext cx="4284662" cy="58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3200"/>
              <a:buFont typeface="Arial"/>
              <a:buNone/>
            </a:pPr>
            <a:r>
              <a:rPr b="1" i="0" lang="en-US" sz="3200" u="none">
                <a:solidFill>
                  <a:srgbClr val="FF0000"/>
                </a:solidFill>
                <a:latin typeface="Arial"/>
                <a:ea typeface="Arial"/>
                <a:cs typeface="Arial"/>
                <a:sym typeface="Arial"/>
              </a:rPr>
              <a:t>Trích nhiều phần tử</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pic>
        <p:nvPicPr>
          <p:cNvPr id="424" name="Shape 424"/>
          <p:cNvPicPr preferRelativeResize="0"/>
          <p:nvPr/>
        </p:nvPicPr>
        <p:blipFill rotWithShape="1">
          <a:blip r:embed="rId3">
            <a:alphaModFix/>
          </a:blip>
          <a:srcRect b="0" l="0" r="0" t="0"/>
          <a:stretch/>
        </p:blipFill>
        <p:spPr>
          <a:xfrm>
            <a:off x="0" y="549275"/>
            <a:ext cx="9111539" cy="5815852"/>
          </a:xfrm>
          <a:prstGeom prst="rect">
            <a:avLst/>
          </a:prstGeom>
          <a:noFill/>
          <a:ln>
            <a:noFill/>
          </a:ln>
        </p:spPr>
      </p:pic>
      <p:sp>
        <p:nvSpPr>
          <p:cNvPr id="425" name="Shape 425"/>
          <p:cNvSpPr txBox="1"/>
          <p:nvPr/>
        </p:nvSpPr>
        <p:spPr>
          <a:xfrm>
            <a:off x="0" y="25400"/>
            <a:ext cx="6588125"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Tao ma trận bằng file.m và lệnh load</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pic>
        <p:nvPicPr>
          <p:cNvPr id="430" name="Shape 430"/>
          <p:cNvPicPr preferRelativeResize="0"/>
          <p:nvPr/>
        </p:nvPicPr>
        <p:blipFill rotWithShape="1">
          <a:blip r:embed="rId3">
            <a:alphaModFix/>
          </a:blip>
          <a:srcRect b="0" l="0" r="0" t="0"/>
          <a:stretch/>
        </p:blipFill>
        <p:spPr>
          <a:xfrm>
            <a:off x="0" y="1268412"/>
            <a:ext cx="9122054" cy="4310804"/>
          </a:xfrm>
          <a:prstGeom prst="rect">
            <a:avLst/>
          </a:prstGeom>
          <a:noFill/>
          <a:ln>
            <a:noFill/>
          </a:ln>
        </p:spPr>
      </p:pic>
      <p:sp>
        <p:nvSpPr>
          <p:cNvPr id="431" name="Shape 431"/>
          <p:cNvSpPr txBox="1"/>
          <p:nvPr/>
        </p:nvSpPr>
        <p:spPr>
          <a:xfrm>
            <a:off x="0" y="0"/>
            <a:ext cx="5651500"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Ghép hai ma trận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Shape 436"/>
          <p:cNvSpPr txBox="1"/>
          <p:nvPr/>
        </p:nvSpPr>
        <p:spPr>
          <a:xfrm>
            <a:off x="0" y="0"/>
            <a:ext cx="4356100"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Xóa dòng xóa cột</a:t>
            </a:r>
            <a:endParaRPr/>
          </a:p>
        </p:txBody>
      </p:sp>
      <p:pic>
        <p:nvPicPr>
          <p:cNvPr id="437" name="Shape 437"/>
          <p:cNvPicPr preferRelativeResize="0"/>
          <p:nvPr/>
        </p:nvPicPr>
        <p:blipFill rotWithShape="1">
          <a:blip r:embed="rId3">
            <a:alphaModFix/>
          </a:blip>
          <a:srcRect b="0" l="0" r="0" t="0"/>
          <a:stretch/>
        </p:blipFill>
        <p:spPr>
          <a:xfrm>
            <a:off x="0" y="1196975"/>
            <a:ext cx="9121140" cy="4752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Shape 442"/>
          <p:cNvSpPr txBox="1"/>
          <p:nvPr/>
        </p:nvSpPr>
        <p:spPr>
          <a:xfrm>
            <a:off x="3081337" y="3052762"/>
            <a:ext cx="914400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43" name="Shape 443"/>
          <p:cNvSpPr txBox="1"/>
          <p:nvPr/>
        </p:nvSpPr>
        <p:spPr>
          <a:xfrm>
            <a:off x="419100" y="569912"/>
            <a:ext cx="2913062" cy="55086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C3300"/>
              </a:buClr>
              <a:buSzPts val="3200"/>
              <a:buFont typeface="Noto Sans Symbols"/>
              <a:buChar char="▪"/>
            </a:pPr>
            <a:r>
              <a:rPr b="0" i="0" lang="en-US" sz="3200" u="none">
                <a:solidFill>
                  <a:srgbClr val="CC3300"/>
                </a:solidFill>
                <a:latin typeface="Times New Roman"/>
                <a:ea typeface="Times New Roman"/>
                <a:cs typeface="Times New Roman"/>
                <a:sym typeface="Times New Roman"/>
              </a:rPr>
              <a:t> </a:t>
            </a:r>
            <a:r>
              <a:rPr b="0" i="0" lang="en-US" sz="3200" u="none">
                <a:solidFill>
                  <a:srgbClr val="009900"/>
                </a:solidFill>
                <a:latin typeface="Times New Roman"/>
                <a:ea typeface="Times New Roman"/>
                <a:cs typeface="Times New Roman"/>
                <a:sym typeface="Times New Roman"/>
              </a:rPr>
              <a:t>zeros(n)</a:t>
            </a:r>
            <a:endParaRPr/>
          </a:p>
          <a:p>
            <a:pPr indent="0" lvl="0" marL="0" marR="0" rtl="0" algn="l">
              <a:lnSpc>
                <a:spcPct val="100000"/>
              </a:lnSpc>
              <a:spcBef>
                <a:spcPts val="0"/>
              </a:spcBef>
              <a:spcAft>
                <a:spcPts val="0"/>
              </a:spcAft>
              <a:buClr>
                <a:srgbClr val="CC3300"/>
              </a:buClr>
              <a:buSzPts val="3200"/>
              <a:buFont typeface="Noto Sans Symbols"/>
              <a:buChar char="▪"/>
            </a:pPr>
            <a:r>
              <a:rPr b="0" i="0" lang="en-US" sz="3200" u="none">
                <a:solidFill>
                  <a:srgbClr val="CC3300"/>
                </a:solidFill>
                <a:latin typeface="Times New Roman"/>
                <a:ea typeface="Times New Roman"/>
                <a:cs typeface="Times New Roman"/>
                <a:sym typeface="Times New Roman"/>
              </a:rPr>
              <a:t> </a:t>
            </a:r>
            <a:r>
              <a:rPr b="0" i="0" lang="en-US" sz="3200" u="none">
                <a:solidFill>
                  <a:srgbClr val="009900"/>
                </a:solidFill>
                <a:latin typeface="Times New Roman"/>
                <a:ea typeface="Times New Roman"/>
                <a:cs typeface="Times New Roman"/>
                <a:sym typeface="Times New Roman"/>
              </a:rPr>
              <a:t>zeros(m,n)</a:t>
            </a:r>
            <a:endParaRPr/>
          </a:p>
          <a:p>
            <a:pPr indent="0" lvl="0" marL="0" marR="0" rtl="0" algn="l">
              <a:lnSpc>
                <a:spcPct val="100000"/>
              </a:lnSpc>
              <a:spcBef>
                <a:spcPts val="0"/>
              </a:spcBef>
              <a:spcAft>
                <a:spcPts val="0"/>
              </a:spcAft>
              <a:buClr>
                <a:srgbClr val="CC3300"/>
              </a:buClr>
              <a:buSzPts val="3200"/>
              <a:buFont typeface="Noto Sans Symbols"/>
              <a:buChar char="▪"/>
            </a:pPr>
            <a:r>
              <a:rPr b="0" i="0" lang="en-US" sz="3200" u="none">
                <a:solidFill>
                  <a:srgbClr val="CC3300"/>
                </a:solidFill>
                <a:latin typeface="Times New Roman"/>
                <a:ea typeface="Times New Roman"/>
                <a:cs typeface="Times New Roman"/>
                <a:sym typeface="Times New Roman"/>
              </a:rPr>
              <a:t> </a:t>
            </a:r>
            <a:r>
              <a:rPr b="0" i="0" lang="en-US" sz="3200" u="none">
                <a:solidFill>
                  <a:srgbClr val="009900"/>
                </a:solidFill>
                <a:latin typeface="Times New Roman"/>
                <a:ea typeface="Times New Roman"/>
                <a:cs typeface="Times New Roman"/>
                <a:sym typeface="Times New Roman"/>
              </a:rPr>
              <a:t>zeros([m n])</a:t>
            </a:r>
            <a:endParaRPr/>
          </a:p>
          <a:p>
            <a:pPr indent="0" lvl="0" marL="0" marR="0" rtl="0" algn="l">
              <a:lnSpc>
                <a:spcPct val="100000"/>
              </a:lnSpc>
              <a:spcBef>
                <a:spcPts val="0"/>
              </a:spcBef>
              <a:spcAft>
                <a:spcPts val="0"/>
              </a:spcAft>
              <a:buClr>
                <a:srgbClr val="CC3300"/>
              </a:buClr>
              <a:buSzPts val="3200"/>
              <a:buFont typeface="Noto Sans Symbols"/>
              <a:buChar char="▪"/>
            </a:pPr>
            <a:r>
              <a:rPr b="0" i="0" lang="en-US" sz="3200" u="none">
                <a:solidFill>
                  <a:srgbClr val="CC3300"/>
                </a:solidFill>
                <a:latin typeface="Times New Roman"/>
                <a:ea typeface="Times New Roman"/>
                <a:cs typeface="Times New Roman"/>
                <a:sym typeface="Times New Roman"/>
              </a:rPr>
              <a:t> </a:t>
            </a:r>
            <a:r>
              <a:rPr b="0" i="0" lang="en-US" sz="3200" u="none">
                <a:solidFill>
                  <a:srgbClr val="009900"/>
                </a:solidFill>
                <a:latin typeface="Times New Roman"/>
                <a:ea typeface="Times New Roman"/>
                <a:cs typeface="Times New Roman"/>
                <a:sym typeface="Times New Roman"/>
              </a:rPr>
              <a:t>zeros(size(A))</a:t>
            </a:r>
            <a:endParaRPr/>
          </a:p>
          <a:p>
            <a:pPr indent="0" lvl="0" marL="0" marR="0" rtl="0" algn="l">
              <a:lnSpc>
                <a:spcPct val="100000"/>
              </a:lnSpc>
              <a:spcBef>
                <a:spcPts val="0"/>
              </a:spcBef>
              <a:spcAft>
                <a:spcPts val="0"/>
              </a:spcAft>
              <a:buClr>
                <a:srgbClr val="009900"/>
              </a:buClr>
              <a:buSzPts val="3200"/>
              <a:buFont typeface="Noto Sans Symbols"/>
              <a:buChar char="▪"/>
            </a:pPr>
            <a:r>
              <a:rPr b="0" i="0" lang="en-US" sz="3200" u="none">
                <a:solidFill>
                  <a:srgbClr val="009900"/>
                </a:solidFill>
                <a:latin typeface="Times New Roman"/>
                <a:ea typeface="Times New Roman"/>
                <a:cs typeface="Times New Roman"/>
                <a:sym typeface="Times New Roman"/>
              </a:rPr>
              <a:t> </a:t>
            </a:r>
            <a:r>
              <a:rPr b="0" i="0" lang="en-US" sz="3200" u="none">
                <a:solidFill>
                  <a:srgbClr val="CC3300"/>
                </a:solidFill>
                <a:latin typeface="Times New Roman"/>
                <a:ea typeface="Times New Roman"/>
                <a:cs typeface="Times New Roman"/>
                <a:sym typeface="Times New Roman"/>
              </a:rPr>
              <a:t>ones(n)</a:t>
            </a:r>
            <a:endParaRPr/>
          </a:p>
          <a:p>
            <a:pPr indent="0" lvl="0" marL="0" marR="0" rtl="0" algn="l">
              <a:lnSpc>
                <a:spcPct val="100000"/>
              </a:lnSpc>
              <a:spcBef>
                <a:spcPts val="0"/>
              </a:spcBef>
              <a:spcAft>
                <a:spcPts val="0"/>
              </a:spcAft>
              <a:buClr>
                <a:srgbClr val="009900"/>
              </a:buClr>
              <a:buSzPts val="3200"/>
              <a:buFont typeface="Noto Sans Symbols"/>
              <a:buChar char="▪"/>
            </a:pPr>
            <a:r>
              <a:rPr b="0" i="0" lang="en-US" sz="3200" u="none">
                <a:solidFill>
                  <a:srgbClr val="009900"/>
                </a:solidFill>
                <a:latin typeface="Times New Roman"/>
                <a:ea typeface="Times New Roman"/>
                <a:cs typeface="Times New Roman"/>
                <a:sym typeface="Times New Roman"/>
              </a:rPr>
              <a:t> </a:t>
            </a:r>
            <a:r>
              <a:rPr b="0" i="0" lang="en-US" sz="3200" u="none">
                <a:solidFill>
                  <a:srgbClr val="CC3300"/>
                </a:solidFill>
                <a:latin typeface="Times New Roman"/>
                <a:ea typeface="Times New Roman"/>
                <a:cs typeface="Times New Roman"/>
                <a:sym typeface="Times New Roman"/>
              </a:rPr>
              <a:t>ones(m,n)</a:t>
            </a:r>
            <a:endParaRPr/>
          </a:p>
          <a:p>
            <a:pPr indent="0" lvl="0" marL="0" marR="0" rtl="0" algn="l">
              <a:lnSpc>
                <a:spcPct val="100000"/>
              </a:lnSpc>
              <a:spcBef>
                <a:spcPts val="0"/>
              </a:spcBef>
              <a:spcAft>
                <a:spcPts val="0"/>
              </a:spcAft>
              <a:buClr>
                <a:srgbClr val="009900"/>
              </a:buClr>
              <a:buSzPts val="3200"/>
              <a:buFont typeface="Noto Sans Symbols"/>
              <a:buChar char="▪"/>
            </a:pPr>
            <a:r>
              <a:rPr b="0" i="0" lang="en-US" sz="3200" u="none">
                <a:solidFill>
                  <a:srgbClr val="009900"/>
                </a:solidFill>
                <a:latin typeface="Times New Roman"/>
                <a:ea typeface="Times New Roman"/>
                <a:cs typeface="Times New Roman"/>
                <a:sym typeface="Times New Roman"/>
              </a:rPr>
              <a:t> </a:t>
            </a:r>
            <a:r>
              <a:rPr b="0" i="0" lang="en-US" sz="3200" u="none">
                <a:solidFill>
                  <a:srgbClr val="CC3300"/>
                </a:solidFill>
                <a:latin typeface="Times New Roman"/>
                <a:ea typeface="Times New Roman"/>
                <a:cs typeface="Times New Roman"/>
                <a:sym typeface="Times New Roman"/>
              </a:rPr>
              <a:t>ones([m n])</a:t>
            </a:r>
            <a:endParaRPr/>
          </a:p>
          <a:p>
            <a:pPr indent="0" lvl="0" marL="0" marR="0" rtl="0" algn="l">
              <a:lnSpc>
                <a:spcPct val="100000"/>
              </a:lnSpc>
              <a:spcBef>
                <a:spcPts val="0"/>
              </a:spcBef>
              <a:spcAft>
                <a:spcPts val="0"/>
              </a:spcAft>
              <a:buClr>
                <a:srgbClr val="009900"/>
              </a:buClr>
              <a:buSzPts val="3200"/>
              <a:buFont typeface="Noto Sans Symbols"/>
              <a:buChar char="▪"/>
            </a:pPr>
            <a:r>
              <a:rPr b="0" i="0" lang="en-US" sz="3200" u="none">
                <a:solidFill>
                  <a:srgbClr val="009900"/>
                </a:solidFill>
                <a:latin typeface="Times New Roman"/>
                <a:ea typeface="Times New Roman"/>
                <a:cs typeface="Times New Roman"/>
                <a:sym typeface="Times New Roman"/>
              </a:rPr>
              <a:t> </a:t>
            </a:r>
            <a:r>
              <a:rPr b="0" i="0" lang="en-US" sz="3200" u="none">
                <a:solidFill>
                  <a:srgbClr val="CC3300"/>
                </a:solidFill>
                <a:latin typeface="Times New Roman"/>
                <a:ea typeface="Times New Roman"/>
                <a:cs typeface="Times New Roman"/>
                <a:sym typeface="Times New Roman"/>
              </a:rPr>
              <a:t>ones(size(A))</a:t>
            </a:r>
            <a:endParaRPr/>
          </a:p>
          <a:p>
            <a:pPr indent="0" lvl="0" marL="0" marR="0" rtl="0" algn="l">
              <a:lnSpc>
                <a:spcPct val="100000"/>
              </a:lnSpc>
              <a:spcBef>
                <a:spcPts val="0"/>
              </a:spcBef>
              <a:spcAft>
                <a:spcPts val="0"/>
              </a:spcAft>
              <a:buClr>
                <a:srgbClr val="0000FF"/>
              </a:buClr>
              <a:buSzPts val="3200"/>
              <a:buFont typeface="Noto Sans Symbols"/>
              <a:buChar char="▪"/>
            </a:pPr>
            <a:r>
              <a:rPr b="0" i="0" lang="en-US" sz="3200" u="none">
                <a:solidFill>
                  <a:srgbClr val="0000FF"/>
                </a:solidFill>
                <a:latin typeface="Times New Roman"/>
                <a:ea typeface="Times New Roman"/>
                <a:cs typeface="Times New Roman"/>
                <a:sym typeface="Times New Roman"/>
              </a:rPr>
              <a:t> eye(n)</a:t>
            </a:r>
            <a:endParaRPr/>
          </a:p>
          <a:p>
            <a:pPr indent="0" lvl="0" marL="0" marR="0" rtl="0" algn="l">
              <a:lnSpc>
                <a:spcPct val="100000"/>
              </a:lnSpc>
              <a:spcBef>
                <a:spcPts val="0"/>
              </a:spcBef>
              <a:spcAft>
                <a:spcPts val="0"/>
              </a:spcAft>
              <a:buClr>
                <a:srgbClr val="009900"/>
              </a:buClr>
              <a:buSzPts val="3200"/>
              <a:buFont typeface="Noto Sans Symbols"/>
              <a:buChar char="▪"/>
            </a:pPr>
            <a:r>
              <a:rPr b="0" i="0" lang="en-US" sz="3200" u="none">
                <a:solidFill>
                  <a:srgbClr val="009900"/>
                </a:solidFill>
                <a:latin typeface="Times New Roman"/>
                <a:ea typeface="Times New Roman"/>
                <a:cs typeface="Times New Roman"/>
                <a:sym typeface="Times New Roman"/>
              </a:rPr>
              <a:t> </a:t>
            </a:r>
            <a:r>
              <a:rPr b="0" i="0" lang="en-US" sz="3200" u="none">
                <a:solidFill>
                  <a:srgbClr val="0000FF"/>
                </a:solidFill>
                <a:latin typeface="Times New Roman"/>
                <a:ea typeface="Times New Roman"/>
                <a:cs typeface="Times New Roman"/>
                <a:sym typeface="Times New Roman"/>
              </a:rPr>
              <a:t>eye(m,n)</a:t>
            </a:r>
            <a:endParaRPr/>
          </a:p>
          <a:p>
            <a:pPr indent="0" lvl="0" marL="0" marR="0" rtl="0" algn="l">
              <a:lnSpc>
                <a:spcPct val="100000"/>
              </a:lnSpc>
              <a:spcBef>
                <a:spcPts val="0"/>
              </a:spcBef>
              <a:spcAft>
                <a:spcPts val="0"/>
              </a:spcAft>
              <a:buClr>
                <a:srgbClr val="009900"/>
              </a:buClr>
              <a:buSzPts val="3200"/>
              <a:buFont typeface="Noto Sans Symbols"/>
              <a:buChar char="▪"/>
            </a:pPr>
            <a:r>
              <a:rPr b="0" i="0" lang="en-US" sz="3200" u="none">
                <a:solidFill>
                  <a:srgbClr val="009900"/>
                </a:solidFill>
                <a:latin typeface="Times New Roman"/>
                <a:ea typeface="Times New Roman"/>
                <a:cs typeface="Times New Roman"/>
                <a:sym typeface="Times New Roman"/>
              </a:rPr>
              <a:t> </a:t>
            </a:r>
            <a:r>
              <a:rPr b="0" i="0" lang="en-US" sz="3200" u="none">
                <a:solidFill>
                  <a:srgbClr val="0000FF"/>
                </a:solidFill>
                <a:latin typeface="Times New Roman"/>
                <a:ea typeface="Times New Roman"/>
                <a:cs typeface="Times New Roman"/>
                <a:sym typeface="Times New Roman"/>
              </a:rPr>
              <a:t>eye(size(A))</a:t>
            </a:r>
            <a:endParaRPr/>
          </a:p>
        </p:txBody>
      </p:sp>
      <p:sp>
        <p:nvSpPr>
          <p:cNvPr id="444" name="Shape 444"/>
          <p:cNvSpPr txBox="1"/>
          <p:nvPr/>
        </p:nvSpPr>
        <p:spPr>
          <a:xfrm>
            <a:off x="0" y="0"/>
            <a:ext cx="9144000"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Các hàm đặc biệt cho ma trận</a:t>
            </a:r>
            <a:endParaRPr/>
          </a:p>
        </p:txBody>
      </p:sp>
      <p:sp>
        <p:nvSpPr>
          <p:cNvPr id="445" name="Shape 445"/>
          <p:cNvSpPr txBox="1"/>
          <p:nvPr/>
        </p:nvSpPr>
        <p:spPr>
          <a:xfrm>
            <a:off x="5219700" y="692150"/>
            <a:ext cx="3744912" cy="55102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9900"/>
              </a:buClr>
              <a:buSzPts val="3200"/>
              <a:buFont typeface="Noto Sans Symbols"/>
              <a:buChar char="▪"/>
            </a:pPr>
            <a:r>
              <a:rPr b="0" i="0" lang="en-US" sz="3200" u="none">
                <a:solidFill>
                  <a:srgbClr val="009900"/>
                </a:solidFill>
                <a:latin typeface="Times New Roman"/>
                <a:ea typeface="Times New Roman"/>
                <a:cs typeface="Times New Roman"/>
                <a:sym typeface="Times New Roman"/>
              </a:rPr>
              <a:t> </a:t>
            </a:r>
            <a:r>
              <a:rPr b="0" i="0" lang="en-US" sz="3200" u="none">
                <a:solidFill>
                  <a:srgbClr val="0000FF"/>
                </a:solidFill>
                <a:latin typeface="Times New Roman"/>
                <a:ea typeface="Times New Roman"/>
                <a:cs typeface="Times New Roman"/>
                <a:sym typeface="Times New Roman"/>
              </a:rPr>
              <a:t>pascal</a:t>
            </a:r>
            <a:endParaRPr b="0" i="0" sz="3200" u="none">
              <a:solidFill>
                <a:srgbClr val="CC33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FF"/>
              </a:buClr>
              <a:buSzPts val="3200"/>
              <a:buFont typeface="Noto Sans Symbols"/>
              <a:buChar char="▪"/>
            </a:pPr>
            <a:r>
              <a:rPr b="0" i="0" lang="en-US" sz="3200" u="none">
                <a:solidFill>
                  <a:srgbClr val="0000FF"/>
                </a:solidFill>
                <a:latin typeface="Times New Roman"/>
                <a:ea typeface="Times New Roman"/>
                <a:cs typeface="Times New Roman"/>
                <a:sym typeface="Times New Roman"/>
              </a:rPr>
              <a:t> magic</a:t>
            </a:r>
            <a:endParaRPr/>
          </a:p>
          <a:p>
            <a:pPr indent="0" lvl="0" marL="0" marR="0" rtl="0" algn="l">
              <a:lnSpc>
                <a:spcPct val="100000"/>
              </a:lnSpc>
              <a:spcBef>
                <a:spcPts val="0"/>
              </a:spcBef>
              <a:spcAft>
                <a:spcPts val="0"/>
              </a:spcAft>
              <a:buClr>
                <a:srgbClr val="0000FF"/>
              </a:buClr>
              <a:buSzPts val="3200"/>
              <a:buFont typeface="Noto Sans Symbols"/>
              <a:buChar char="▪"/>
            </a:pPr>
            <a:r>
              <a:rPr b="0" i="0" lang="en-US" sz="3200" u="none">
                <a:solidFill>
                  <a:srgbClr val="0000FF"/>
                </a:solidFill>
                <a:latin typeface="Times New Roman"/>
                <a:ea typeface="Times New Roman"/>
                <a:cs typeface="Times New Roman"/>
                <a:sym typeface="Times New Roman"/>
              </a:rPr>
              <a:t> numel(A)</a:t>
            </a:r>
            <a:endParaRPr/>
          </a:p>
          <a:p>
            <a:pPr indent="0" lvl="0" marL="0" marR="0" rtl="0" algn="l">
              <a:lnSpc>
                <a:spcPct val="100000"/>
              </a:lnSpc>
              <a:spcBef>
                <a:spcPts val="0"/>
              </a:spcBef>
              <a:spcAft>
                <a:spcPts val="0"/>
              </a:spcAft>
              <a:buClr>
                <a:srgbClr val="0000FF"/>
              </a:buClr>
              <a:buSzPts val="3200"/>
              <a:buFont typeface="Noto Sans Symbols"/>
              <a:buChar char="▪"/>
            </a:pPr>
            <a:r>
              <a:rPr b="0" i="0" lang="en-US" sz="3200" u="none">
                <a:solidFill>
                  <a:srgbClr val="0000FF"/>
                </a:solidFill>
                <a:latin typeface="Times New Roman"/>
                <a:ea typeface="Times New Roman"/>
                <a:cs typeface="Times New Roman"/>
                <a:sym typeface="Times New Roman"/>
              </a:rPr>
              <a:t> length(A)</a:t>
            </a:r>
            <a:endParaRPr/>
          </a:p>
          <a:p>
            <a:pPr indent="0" lvl="0" marL="0" marR="0" rtl="0" algn="l">
              <a:lnSpc>
                <a:spcPct val="100000"/>
              </a:lnSpc>
              <a:spcBef>
                <a:spcPts val="0"/>
              </a:spcBef>
              <a:spcAft>
                <a:spcPts val="0"/>
              </a:spcAft>
              <a:buClr>
                <a:srgbClr val="0000FF"/>
              </a:buClr>
              <a:buSzPts val="3200"/>
              <a:buFont typeface="Noto Sans Symbols"/>
              <a:buChar char="▪"/>
            </a:pPr>
            <a:r>
              <a:rPr b="0" i="0" lang="en-US" sz="3200" u="none">
                <a:solidFill>
                  <a:srgbClr val="0000FF"/>
                </a:solidFill>
                <a:latin typeface="Times New Roman"/>
                <a:ea typeface="Times New Roman"/>
                <a:cs typeface="Times New Roman"/>
                <a:sym typeface="Times New Roman"/>
              </a:rPr>
              <a:t> rand(m,n)</a:t>
            </a:r>
            <a:endParaRPr/>
          </a:p>
          <a:p>
            <a:pPr indent="0" lvl="0" marL="0" marR="0" rtl="0" algn="l">
              <a:lnSpc>
                <a:spcPct val="100000"/>
              </a:lnSpc>
              <a:spcBef>
                <a:spcPts val="0"/>
              </a:spcBef>
              <a:spcAft>
                <a:spcPts val="0"/>
              </a:spcAft>
              <a:buClr>
                <a:srgbClr val="0000FF"/>
              </a:buClr>
              <a:buSzPts val="3200"/>
              <a:buFont typeface="Noto Sans Symbols"/>
              <a:buChar char="▪"/>
            </a:pPr>
            <a:r>
              <a:rPr b="0" i="0" lang="en-US" sz="3200" u="none">
                <a:solidFill>
                  <a:srgbClr val="0000FF"/>
                </a:solidFill>
                <a:latin typeface="Times New Roman"/>
                <a:ea typeface="Times New Roman"/>
                <a:cs typeface="Times New Roman"/>
                <a:sym typeface="Times New Roman"/>
              </a:rPr>
              <a:t> diag(v,k), diag(v)</a:t>
            </a:r>
            <a:endParaRPr/>
          </a:p>
          <a:p>
            <a:pPr indent="0" lvl="0" marL="0" marR="0" rtl="0" algn="l">
              <a:lnSpc>
                <a:spcPct val="100000"/>
              </a:lnSpc>
              <a:spcBef>
                <a:spcPts val="0"/>
              </a:spcBef>
              <a:spcAft>
                <a:spcPts val="0"/>
              </a:spcAft>
              <a:buClr>
                <a:srgbClr val="0000FF"/>
              </a:buClr>
              <a:buSzPts val="3200"/>
              <a:buFont typeface="Noto Sans Symbols"/>
              <a:buChar char="▪"/>
            </a:pPr>
            <a:r>
              <a:rPr b="0" i="0" lang="en-US" sz="3200" u="none">
                <a:solidFill>
                  <a:srgbClr val="0000FF"/>
                </a:solidFill>
                <a:latin typeface="Times New Roman"/>
                <a:ea typeface="Times New Roman"/>
                <a:cs typeface="Times New Roman"/>
                <a:sym typeface="Times New Roman"/>
              </a:rPr>
              <a:t> tril, triu</a:t>
            </a:r>
            <a:endParaRPr/>
          </a:p>
          <a:p>
            <a:pPr indent="0" lvl="0" marL="0" marR="0" rtl="0" algn="l">
              <a:lnSpc>
                <a:spcPct val="100000"/>
              </a:lnSpc>
              <a:spcBef>
                <a:spcPts val="0"/>
              </a:spcBef>
              <a:spcAft>
                <a:spcPts val="0"/>
              </a:spcAft>
              <a:buClr>
                <a:srgbClr val="0000FF"/>
              </a:buClr>
              <a:buSzPts val="3200"/>
              <a:buFont typeface="Noto Sans Symbols"/>
              <a:buChar char="▪"/>
            </a:pPr>
            <a:r>
              <a:rPr b="0" i="0" lang="en-US" sz="3200" u="none">
                <a:solidFill>
                  <a:srgbClr val="0000FF"/>
                </a:solidFill>
                <a:latin typeface="Times New Roman"/>
                <a:ea typeface="Times New Roman"/>
                <a:cs typeface="Times New Roman"/>
                <a:sym typeface="Times New Roman"/>
              </a:rPr>
              <a:t> linspace(a,b), linspace(a,b,n)</a:t>
            </a:r>
            <a:endParaRPr/>
          </a:p>
          <a:p>
            <a:pPr indent="0" lvl="0" marL="0" marR="0" rtl="0" algn="l">
              <a:lnSpc>
                <a:spcPct val="100000"/>
              </a:lnSpc>
              <a:spcBef>
                <a:spcPts val="0"/>
              </a:spcBef>
              <a:spcAft>
                <a:spcPts val="0"/>
              </a:spcAft>
              <a:buClr>
                <a:srgbClr val="0000FF"/>
              </a:buClr>
              <a:buSzPts val="3200"/>
              <a:buFont typeface="Noto Sans Symbols"/>
              <a:buChar char="▪"/>
            </a:pPr>
            <a:r>
              <a:rPr b="0" i="0" lang="en-US" sz="3200" u="none">
                <a:solidFill>
                  <a:srgbClr val="0000FF"/>
                </a:solidFill>
                <a:latin typeface="Times New Roman"/>
                <a:ea typeface="Times New Roman"/>
                <a:cs typeface="Times New Roman"/>
                <a:sym typeface="Times New Roman"/>
              </a:rPr>
              <a:t> logspace(a,b,n)</a:t>
            </a:r>
            <a:endParaRPr/>
          </a:p>
          <a:p>
            <a:pPr indent="0" lvl="0" marL="0" marR="0" rtl="0" algn="l">
              <a:lnSpc>
                <a:spcPct val="100000"/>
              </a:lnSpc>
              <a:spcBef>
                <a:spcPts val="0"/>
              </a:spcBef>
              <a:spcAft>
                <a:spcPts val="0"/>
              </a:spcAft>
              <a:buNone/>
            </a:pPr>
            <a:r>
              <a:t/>
            </a:r>
            <a:endParaRPr b="0" i="0" sz="3200" u="none">
              <a:solidFill>
                <a:srgbClr val="0000FF"/>
              </a:solidFill>
              <a:latin typeface="Times New Roman"/>
              <a:ea typeface="Times New Roman"/>
              <a:cs typeface="Times New Roman"/>
              <a:sym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pic>
        <p:nvPicPr>
          <p:cNvPr id="450" name="Shape 450"/>
          <p:cNvPicPr preferRelativeResize="0"/>
          <p:nvPr/>
        </p:nvPicPr>
        <p:blipFill rotWithShape="1">
          <a:blip r:embed="rId3">
            <a:alphaModFix/>
          </a:blip>
          <a:srcRect b="0" l="0" r="0" t="0"/>
          <a:stretch/>
        </p:blipFill>
        <p:spPr>
          <a:xfrm>
            <a:off x="323850" y="476250"/>
            <a:ext cx="8453252" cy="574461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pic>
        <p:nvPicPr>
          <p:cNvPr id="455" name="Shape 455"/>
          <p:cNvPicPr preferRelativeResize="0"/>
          <p:nvPr/>
        </p:nvPicPr>
        <p:blipFill rotWithShape="1">
          <a:blip r:embed="rId3">
            <a:alphaModFix/>
          </a:blip>
          <a:srcRect b="0" l="0" r="0" t="0"/>
          <a:stretch/>
        </p:blipFill>
        <p:spPr>
          <a:xfrm>
            <a:off x="0" y="0"/>
            <a:ext cx="9061628" cy="684577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txBox="1"/>
          <p:nvPr/>
        </p:nvSpPr>
        <p:spPr>
          <a:xfrm>
            <a:off x="792162" y="333375"/>
            <a:ext cx="2195512" cy="52625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&gt;&gt; </a:t>
            </a:r>
            <a:r>
              <a:rPr b="0" i="0" lang="en-US" sz="2800" u="none">
                <a:solidFill>
                  <a:srgbClr val="FF0000"/>
                </a:solidFill>
                <a:latin typeface="Times New Roman"/>
                <a:ea typeface="Times New Roman"/>
                <a:cs typeface="Times New Roman"/>
                <a:sym typeface="Times New Roman"/>
              </a:rPr>
              <a:t>D=eye(3)</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D =</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1     0     0</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0     1     0</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0     0     1</a:t>
            </a:r>
            <a:endParaRPr/>
          </a:p>
          <a:p>
            <a:pPr indent="0" lvl="0" marL="0" marR="0" rtl="0" algn="l">
              <a:lnSpc>
                <a:spcPct val="100000"/>
              </a:lnSpc>
              <a:spcBef>
                <a:spcPts val="0"/>
              </a:spcBef>
              <a:spcAft>
                <a:spcPts val="0"/>
              </a:spcAft>
              <a:buClr>
                <a:schemeClr val="dk1"/>
              </a:buClr>
              <a:buSzPts val="2800"/>
              <a:buFont typeface="Arial"/>
              <a:buNone/>
            </a:pPr>
            <a:r>
              <a:t/>
            </a:r>
            <a:endParaRPr b="0" i="0" sz="28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&gt;&gt; </a:t>
            </a:r>
            <a:r>
              <a:rPr b="0" i="0" lang="en-US" sz="2800" u="none">
                <a:solidFill>
                  <a:srgbClr val="FF0000"/>
                </a:solidFill>
                <a:latin typeface="Times New Roman"/>
                <a:ea typeface="Times New Roman"/>
                <a:cs typeface="Times New Roman"/>
                <a:sym typeface="Times New Roman"/>
              </a:rPr>
              <a:t>eye(3,2)</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ans =</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1     0</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0     1</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0     0</a:t>
            </a:r>
            <a:endParaRPr/>
          </a:p>
          <a:p>
            <a:pPr indent="0" lvl="0" marL="0" marR="0" rtl="0" algn="l">
              <a:lnSpc>
                <a:spcPct val="100000"/>
              </a:lnSpc>
              <a:spcBef>
                <a:spcPts val="0"/>
              </a:spcBef>
              <a:spcAft>
                <a:spcPts val="0"/>
              </a:spcAft>
              <a:buNone/>
            </a:pPr>
            <a:r>
              <a:t/>
            </a:r>
            <a:endParaRPr b="0" i="0" sz="2800" u="none">
              <a:solidFill>
                <a:schemeClr val="dk1"/>
              </a:solidFill>
              <a:latin typeface="Times New Roman"/>
              <a:ea typeface="Times New Roman"/>
              <a:cs typeface="Times New Roman"/>
              <a:sym typeface="Times New Roman"/>
            </a:endParaRPr>
          </a:p>
        </p:txBody>
      </p:sp>
      <p:sp>
        <p:nvSpPr>
          <p:cNvPr id="461" name="Shape 461"/>
          <p:cNvSpPr txBox="1"/>
          <p:nvPr/>
        </p:nvSpPr>
        <p:spPr>
          <a:xfrm>
            <a:off x="5508625" y="261937"/>
            <a:ext cx="2879725" cy="4832350"/>
          </a:xfrm>
          <a:prstGeom prst="rect">
            <a:avLst/>
          </a:prstGeom>
          <a:noFill/>
          <a:ln>
            <a:noFill/>
          </a:ln>
        </p:spPr>
        <p:txBody>
          <a:bodyPr anchorCtr="1"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&gt;&gt; </a:t>
            </a:r>
            <a:r>
              <a:rPr b="0" i="0" lang="en-US" sz="2800" u="none">
                <a:solidFill>
                  <a:srgbClr val="FF0000"/>
                </a:solidFill>
                <a:latin typeface="Times New Roman"/>
                <a:ea typeface="Times New Roman"/>
                <a:cs typeface="Times New Roman"/>
                <a:sym typeface="Times New Roman"/>
              </a:rPr>
              <a:t>pascal(3)</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ans =</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1     1     1</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1     2     3</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1     3     6</a:t>
            </a:r>
            <a:endParaRPr/>
          </a:p>
          <a:p>
            <a:pPr indent="0" lvl="0" marL="0" marR="0" rtl="0" algn="l">
              <a:lnSpc>
                <a:spcPct val="100000"/>
              </a:lnSpc>
              <a:spcBef>
                <a:spcPts val="0"/>
              </a:spcBef>
              <a:spcAft>
                <a:spcPts val="0"/>
              </a:spcAft>
              <a:buClr>
                <a:schemeClr val="dk1"/>
              </a:buClr>
              <a:buSzPts val="2800"/>
              <a:buFont typeface="Arial"/>
              <a:buNone/>
            </a:pPr>
            <a:r>
              <a:t/>
            </a:r>
            <a:endParaRPr b="0" i="0" sz="28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&gt;&gt; </a:t>
            </a:r>
            <a:r>
              <a:rPr b="0" i="0" lang="en-US" sz="2800" u="none">
                <a:solidFill>
                  <a:srgbClr val="FF0000"/>
                </a:solidFill>
                <a:latin typeface="Times New Roman"/>
                <a:ea typeface="Times New Roman"/>
                <a:cs typeface="Times New Roman"/>
                <a:sym typeface="Times New Roman"/>
              </a:rPr>
              <a:t>magic(3)</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ans =</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8     1     6</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3     5     7</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4     9     2</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Shape 466"/>
          <p:cNvSpPr txBox="1"/>
          <p:nvPr/>
        </p:nvSpPr>
        <p:spPr>
          <a:xfrm>
            <a:off x="0" y="-128587"/>
            <a:ext cx="4356100" cy="6986587"/>
          </a:xfrm>
          <a:prstGeom prst="rect">
            <a:avLst/>
          </a:prstGeom>
          <a:noFill/>
          <a:ln>
            <a:noFill/>
          </a:ln>
        </p:spPr>
        <p:txBody>
          <a:bodyPr anchorCtr="1" anchor="b"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Times New Roman"/>
              <a:buNone/>
            </a:pPr>
            <a:r>
              <a:rPr b="0" i="0" lang="en-US" sz="2800" u="none">
                <a:solidFill>
                  <a:srgbClr val="FF0000"/>
                </a:solidFill>
                <a:latin typeface="Times New Roman"/>
                <a:ea typeface="Times New Roman"/>
                <a:cs typeface="Times New Roman"/>
                <a:sym typeface="Times New Roman"/>
              </a:rPr>
              <a:t>&gt;&gt; A=zeros(3)</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 =</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0     0     0</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0     0     0</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0     0     0</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&gt;&gt; </a:t>
            </a:r>
            <a:r>
              <a:rPr b="0" i="0" lang="en-US" sz="2800" u="none">
                <a:solidFill>
                  <a:srgbClr val="FF0000"/>
                </a:solidFill>
                <a:latin typeface="Times New Roman"/>
                <a:ea typeface="Times New Roman"/>
                <a:cs typeface="Times New Roman"/>
                <a:sym typeface="Times New Roman"/>
              </a:rPr>
              <a:t>B=zeros(2,3)</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B =</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0     0     0</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0     0     0</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&gt;&gt; </a:t>
            </a:r>
            <a:r>
              <a:rPr b="0" i="0" lang="en-US" sz="2800" u="none">
                <a:solidFill>
                  <a:srgbClr val="FF0000"/>
                </a:solidFill>
                <a:latin typeface="Times New Roman"/>
                <a:ea typeface="Times New Roman"/>
                <a:cs typeface="Times New Roman"/>
                <a:sym typeface="Times New Roman"/>
              </a:rPr>
              <a:t>size(A)</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ans =</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3     3</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&gt;&gt; </a:t>
            </a:r>
            <a:r>
              <a:rPr b="0" i="0" lang="en-US" sz="2800" u="none">
                <a:solidFill>
                  <a:srgbClr val="FF0000"/>
                </a:solidFill>
                <a:latin typeface="Times New Roman"/>
                <a:ea typeface="Times New Roman"/>
                <a:cs typeface="Times New Roman"/>
                <a:sym typeface="Times New Roman"/>
              </a:rPr>
              <a:t>zeros(size(B))</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ans =</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0     0     0</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0     0     0</a:t>
            </a:r>
            <a:endParaRPr/>
          </a:p>
        </p:txBody>
      </p:sp>
      <p:sp>
        <p:nvSpPr>
          <p:cNvPr id="467" name="Shape 467"/>
          <p:cNvSpPr txBox="1"/>
          <p:nvPr/>
        </p:nvSpPr>
        <p:spPr>
          <a:xfrm>
            <a:off x="4932362" y="-17462"/>
            <a:ext cx="3743325" cy="72628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&gt;&gt; </a:t>
            </a:r>
            <a:r>
              <a:rPr b="0" i="0" lang="en-US" sz="2800" u="none">
                <a:solidFill>
                  <a:srgbClr val="FF0000"/>
                </a:solidFill>
                <a:latin typeface="Times New Roman"/>
                <a:ea typeface="Times New Roman"/>
                <a:cs typeface="Times New Roman"/>
                <a:sym typeface="Times New Roman"/>
              </a:rPr>
              <a:t>numel(B)</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ans =</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6</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&gt;&gt; </a:t>
            </a:r>
            <a:r>
              <a:rPr b="0" i="0" lang="en-US" sz="2800" u="none">
                <a:solidFill>
                  <a:srgbClr val="FF0000"/>
                </a:solidFill>
                <a:latin typeface="Times New Roman"/>
                <a:ea typeface="Times New Roman"/>
                <a:cs typeface="Times New Roman"/>
                <a:sym typeface="Times New Roman"/>
              </a:rPr>
              <a:t>length(B)</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ans =</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3</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&gt;&gt; </a:t>
            </a:r>
            <a:r>
              <a:rPr b="0" i="0" lang="en-US" sz="2800" u="none">
                <a:solidFill>
                  <a:srgbClr val="FF0000"/>
                </a:solidFill>
                <a:latin typeface="Times New Roman"/>
                <a:ea typeface="Times New Roman"/>
                <a:cs typeface="Times New Roman"/>
                <a:sym typeface="Times New Roman"/>
              </a:rPr>
              <a:t>rand(3,2)</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ans =</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0.9501    0.4860</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0.2311    0.8913</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0.6068    0.7621</a:t>
            </a:r>
            <a:endParaRPr/>
          </a:p>
          <a:p>
            <a:pPr indent="0" lvl="0" marL="0" marR="0" rtl="0" algn="l">
              <a:lnSpc>
                <a:spcPct val="100000"/>
              </a:lnSpc>
              <a:spcBef>
                <a:spcPts val="0"/>
              </a:spcBef>
              <a:spcAft>
                <a:spcPts val="0"/>
              </a:spcAft>
              <a:buClr>
                <a:srgbClr val="FF0000"/>
              </a:buClr>
              <a:buSzPts val="2800"/>
              <a:buFont typeface="Times New Roman"/>
              <a:buNone/>
            </a:pPr>
            <a:r>
              <a:rPr b="0" i="0" lang="en-US" sz="2800" u="none">
                <a:solidFill>
                  <a:srgbClr val="FF0000"/>
                </a:solidFill>
                <a:latin typeface="Times New Roman"/>
                <a:ea typeface="Times New Roman"/>
                <a:cs typeface="Times New Roman"/>
                <a:sym typeface="Times New Roman"/>
              </a:rPr>
              <a:t>&gt;&gt; C=ones(3)</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C =</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1     1     1</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1     1     1</a:t>
            </a:r>
            <a:endParaRPr/>
          </a:p>
          <a:p>
            <a:pPr indent="0" lvl="0" marL="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1     1     1</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Shape 472"/>
          <p:cNvSpPr txBox="1"/>
          <p:nvPr/>
        </p:nvSpPr>
        <p:spPr>
          <a:xfrm>
            <a:off x="0" y="25400"/>
            <a:ext cx="7235825"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Các phép toán trong ma trận và vector</a:t>
            </a:r>
            <a:endParaRPr/>
          </a:p>
        </p:txBody>
      </p:sp>
      <p:graphicFrame>
        <p:nvGraphicFramePr>
          <p:cNvPr id="473" name="Shape 473"/>
          <p:cNvGraphicFramePr/>
          <p:nvPr/>
        </p:nvGraphicFramePr>
        <p:xfrm>
          <a:off x="538162" y="977900"/>
          <a:ext cx="3000000" cy="3000000"/>
        </p:xfrm>
        <a:graphic>
          <a:graphicData uri="http://schemas.openxmlformats.org/drawingml/2006/table">
            <a:tbl>
              <a:tblPr>
                <a:noFill/>
                <a:tableStyleId>{DCF11FE5-A732-47A8-A9F4-1721ABC0B320}</a:tableStyleId>
              </a:tblPr>
              <a:tblGrid>
                <a:gridCol w="1647825"/>
                <a:gridCol w="6346825"/>
              </a:tblGrid>
              <a:tr h="457200">
                <a:tc>
                  <a:txBody>
                    <a:bodyPr>
                      <a:noAutofit/>
                    </a:bodyPr>
                    <a:lstStyle/>
                    <a:p>
                      <a:pPr indent="-342900" lvl="0" marL="342900" marR="0" rtl="0" algn="ctr">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Pheùp tính</a:t>
                      </a:r>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noAutofit/>
                    </a:bodyPr>
                    <a:lstStyle/>
                    <a:p>
                      <a:pPr indent="-342900" lvl="0" marL="342900" marR="0" rtl="0" algn="ctr">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Chuù thích</a:t>
                      </a:r>
                      <a:endParaRPr/>
                    </a:p>
                  </a:txBody>
                  <a:tcPr marT="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r>
              <a:tr h="688975">
                <a:tc>
                  <a:txBody>
                    <a:bodyPr>
                      <a:noAutofit/>
                    </a:bodyPr>
                    <a:lstStyle/>
                    <a:p>
                      <a:pPr indent="-342900" lvl="0" marL="342900" marR="0" rtl="0" algn="ctr">
                        <a:lnSpc>
                          <a:spcPct val="100000"/>
                        </a:lnSpc>
                        <a:spcBef>
                          <a:spcPts val="0"/>
                        </a:spcBef>
                        <a:spcAft>
                          <a:spcPts val="0"/>
                        </a:spcAft>
                        <a:buClr>
                          <a:srgbClr val="FF0000"/>
                        </a:buClr>
                        <a:buSzPts val="2400"/>
                        <a:buFont typeface="Times New Roman"/>
                        <a:buNone/>
                      </a:pPr>
                      <a:r>
                        <a:rPr b="1" i="0" lang="en-US" sz="2400" u="none" cap="none" strike="noStrike">
                          <a:solidFill>
                            <a:srgbClr val="FF0000"/>
                          </a:solidFill>
                          <a:latin typeface="Times New Roman"/>
                          <a:ea typeface="Times New Roman"/>
                          <a:cs typeface="Times New Roman"/>
                          <a:sym typeface="Times New Roman"/>
                        </a:rPr>
                        <a:t>+,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342900" lvl="0" marL="342900" marR="0" rtl="0" algn="l">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Coäng hoaëc tröø hai ma traän cuøng kích thöôùc</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57200">
                <a:tc>
                  <a:txBody>
                    <a:bodyPr>
                      <a:noAutofit/>
                    </a:bodyPr>
                    <a:lstStyle/>
                    <a:p>
                      <a:pPr indent="-342900" lvl="0" marL="342900" marR="0" rtl="0" algn="ctr">
                        <a:lnSpc>
                          <a:spcPct val="100000"/>
                        </a:lnSpc>
                        <a:spcBef>
                          <a:spcPts val="0"/>
                        </a:spcBef>
                        <a:spcAft>
                          <a:spcPts val="0"/>
                        </a:spcAft>
                        <a:buClr>
                          <a:srgbClr val="FF0000"/>
                        </a:buClr>
                        <a:buSzPts val="2400"/>
                        <a:buFont typeface="Times New Roman"/>
                        <a:buNone/>
                      </a:pPr>
                      <a:r>
                        <a:rPr b="1" i="0" lang="en-US" sz="2400" u="none" cap="none" strike="noStrike">
                          <a:solidFill>
                            <a:srgbClr val="FF0000"/>
                          </a:solidFill>
                          <a:latin typeface="Times New Roman"/>
                          <a:ea typeface="Times New Roman"/>
                          <a:cs typeface="Times New Roman"/>
                          <a:sym typeface="Times New Roman"/>
                        </a:rPr>
                        <a:t>A*B</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342900" lvl="0" marL="342900" marR="0" rtl="0" algn="l">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Nhaân hai ma traän A vaø B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57200">
                <a:tc>
                  <a:txBody>
                    <a:bodyPr>
                      <a:noAutofit/>
                    </a:bodyPr>
                    <a:lstStyle/>
                    <a:p>
                      <a:pPr indent="-342900" lvl="0" marL="342900" marR="0" rtl="0" algn="ctr">
                        <a:lnSpc>
                          <a:spcPct val="100000"/>
                        </a:lnSpc>
                        <a:spcBef>
                          <a:spcPts val="0"/>
                        </a:spcBef>
                        <a:spcAft>
                          <a:spcPts val="0"/>
                        </a:spcAft>
                        <a:buClr>
                          <a:srgbClr val="FF0000"/>
                        </a:buClr>
                        <a:buSzPts val="2400"/>
                        <a:buFont typeface="Times New Roman"/>
                        <a:buNone/>
                      </a:pPr>
                      <a:r>
                        <a:rPr b="1" i="0" lang="en-US" sz="2400" u="none" cap="none" strike="noStrike">
                          <a:solidFill>
                            <a:srgbClr val="FF0000"/>
                          </a:solidFill>
                          <a:latin typeface="Times New Roman"/>
                          <a:ea typeface="Times New Roman"/>
                          <a:cs typeface="Times New Roman"/>
                          <a:sym typeface="Times New Roman"/>
                        </a:rPr>
                        <a:t>A/B</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342900" lvl="0" marL="342900" marR="0" rtl="0" algn="l">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Chia hai ma traän (chia phaûi) A vaø B</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57200">
                <a:tc>
                  <a:txBody>
                    <a:bodyPr>
                      <a:noAutofit/>
                    </a:bodyPr>
                    <a:lstStyle/>
                    <a:p>
                      <a:pPr indent="-342900" lvl="0" marL="342900" marR="0" rtl="0" algn="ctr">
                        <a:lnSpc>
                          <a:spcPct val="100000"/>
                        </a:lnSpc>
                        <a:spcBef>
                          <a:spcPts val="0"/>
                        </a:spcBef>
                        <a:spcAft>
                          <a:spcPts val="0"/>
                        </a:spcAft>
                        <a:buClr>
                          <a:srgbClr val="FF0000"/>
                        </a:buClr>
                        <a:buSzPts val="2400"/>
                        <a:buFont typeface="Times New Roman"/>
                        <a:buNone/>
                      </a:pPr>
                      <a:r>
                        <a:rPr b="1" i="0" lang="en-US" sz="2400" u="none" cap="none" strike="noStrike">
                          <a:solidFill>
                            <a:srgbClr val="FF0000"/>
                          </a:solidFill>
                          <a:latin typeface="Times New Roman"/>
                          <a:ea typeface="Times New Roman"/>
                          <a:cs typeface="Times New Roman"/>
                          <a:sym typeface="Times New Roman"/>
                        </a:rPr>
                        <a:t>A\B</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342900" lvl="0" marL="342900" marR="0" rtl="0" algn="l">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Chia traùi hai ma traän B vaø A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88975">
                <a:tc>
                  <a:txBody>
                    <a:bodyPr>
                      <a:noAutofit/>
                    </a:bodyPr>
                    <a:lstStyle/>
                    <a:p>
                      <a:pPr indent="-342900" lvl="0" marL="342900" marR="0" rtl="0" algn="ctr">
                        <a:lnSpc>
                          <a:spcPct val="100000"/>
                        </a:lnSpc>
                        <a:spcBef>
                          <a:spcPts val="0"/>
                        </a:spcBef>
                        <a:spcAft>
                          <a:spcPts val="0"/>
                        </a:spcAft>
                        <a:buClr>
                          <a:srgbClr val="FF0000"/>
                        </a:buClr>
                        <a:buSzPts val="2400"/>
                        <a:buFont typeface="Times New Roman"/>
                        <a:buNone/>
                      </a:pPr>
                      <a:r>
                        <a:rPr b="1" i="0" lang="en-US" sz="2400" u="none" cap="none" strike="noStrike">
                          <a:solidFill>
                            <a:srgbClr val="FF0000"/>
                          </a:solidFill>
                          <a:latin typeface="Times New Roman"/>
                          <a:ea typeface="Times New Roman"/>
                          <a:cs typeface="Times New Roman"/>
                          <a:sym typeface="Times New Roman"/>
                        </a:rPr>
                        <a:t>A.*B</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342900" lvl="0" marL="342900" marR="0" rtl="0" algn="l">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Nhaân töøng phaàn töû cuûa hai ma traän A vaø B</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88975">
                <a:tc>
                  <a:txBody>
                    <a:bodyPr>
                      <a:noAutofit/>
                    </a:bodyPr>
                    <a:lstStyle/>
                    <a:p>
                      <a:pPr indent="-342900" lvl="0" marL="342900" marR="0" rtl="0" algn="ctr">
                        <a:lnSpc>
                          <a:spcPct val="100000"/>
                        </a:lnSpc>
                        <a:spcBef>
                          <a:spcPts val="0"/>
                        </a:spcBef>
                        <a:spcAft>
                          <a:spcPts val="0"/>
                        </a:spcAft>
                        <a:buClr>
                          <a:srgbClr val="FF0000"/>
                        </a:buClr>
                        <a:buSzPts val="2400"/>
                        <a:buFont typeface="Times New Roman"/>
                        <a:buNone/>
                      </a:pPr>
                      <a:r>
                        <a:rPr b="1" i="0" lang="en-US" sz="2400" u="none" cap="none" strike="noStrike">
                          <a:solidFill>
                            <a:srgbClr val="FF0000"/>
                          </a:solidFill>
                          <a:latin typeface="Times New Roman"/>
                          <a:ea typeface="Times New Roman"/>
                          <a:cs typeface="Times New Roman"/>
                          <a:sym typeface="Times New Roman"/>
                        </a:rPr>
                        <a:t>A./B</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342900" lvl="0" marL="342900" marR="0" rtl="0" algn="l">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Chia töøng phaàn töû cuûa hai ma traän A vaø B</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88975">
                <a:tc>
                  <a:txBody>
                    <a:bodyPr>
                      <a:noAutofit/>
                    </a:bodyPr>
                    <a:lstStyle/>
                    <a:p>
                      <a:pPr indent="-342900" lvl="0" marL="342900" marR="0" rtl="0" algn="ctr">
                        <a:lnSpc>
                          <a:spcPct val="100000"/>
                        </a:lnSpc>
                        <a:spcBef>
                          <a:spcPts val="0"/>
                        </a:spcBef>
                        <a:spcAft>
                          <a:spcPts val="0"/>
                        </a:spcAft>
                        <a:buClr>
                          <a:srgbClr val="FF0000"/>
                        </a:buClr>
                        <a:buSzPts val="2400"/>
                        <a:buFont typeface="Times New Roman"/>
                        <a:buNone/>
                      </a:pPr>
                      <a:r>
                        <a:rPr b="1" i="0" lang="en-US" sz="2400" u="none" cap="none" strike="noStrike">
                          <a:solidFill>
                            <a:srgbClr val="FF0000"/>
                          </a:solidFill>
                          <a:latin typeface="Times New Roman"/>
                          <a:ea typeface="Times New Roman"/>
                          <a:cs typeface="Times New Roman"/>
                          <a:sym typeface="Times New Roman"/>
                        </a:rPr>
                        <a:t>A.\B</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342900" lvl="0" marL="342900" marR="0" rtl="0" algn="l">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Chia töøng phaàn töû cuûa hai ma traän B vaø A</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57200">
                <a:tc>
                  <a:txBody>
                    <a:bodyPr>
                      <a:noAutofit/>
                    </a:bodyPr>
                    <a:lstStyle/>
                    <a:p>
                      <a:pPr indent="-342900" lvl="0" marL="342900" marR="0" rtl="0" algn="ctr">
                        <a:lnSpc>
                          <a:spcPct val="100000"/>
                        </a:lnSpc>
                        <a:spcBef>
                          <a:spcPts val="0"/>
                        </a:spcBef>
                        <a:spcAft>
                          <a:spcPts val="0"/>
                        </a:spcAft>
                        <a:buClr>
                          <a:srgbClr val="FF0000"/>
                        </a:buClr>
                        <a:buSzPts val="2400"/>
                        <a:buFont typeface="Times New Roman"/>
                        <a:buNone/>
                      </a:pPr>
                      <a:r>
                        <a:rPr b="1" i="0" lang="en-US" sz="2400" u="none" cap="none" strike="noStrike">
                          <a:solidFill>
                            <a:srgbClr val="FF0000"/>
                          </a:solidFill>
                          <a:latin typeface="Times New Roman"/>
                          <a:ea typeface="Times New Roman"/>
                          <a:cs typeface="Times New Roman"/>
                          <a:sym typeface="Times New Roman"/>
                        </a:rPr>
                        <a:t>.^</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342900" lvl="0" marL="342900" marR="0" rtl="0" algn="l">
                        <a:lnSpc>
                          <a:spcPct val="100000"/>
                        </a:lnSpc>
                        <a:spcBef>
                          <a:spcPts val="0"/>
                        </a:spcBef>
                        <a:spcAft>
                          <a:spcPts val="0"/>
                        </a:spcAft>
                        <a:buClr>
                          <a:srgbClr val="000000"/>
                        </a:buClr>
                        <a:buSzPts val="2400"/>
                        <a:buFont typeface="Times New Roman"/>
                        <a:buNone/>
                      </a:pPr>
                      <a:r>
                        <a:rPr b="1" i="0" lang="en-US" sz="2400" u="none" cap="none" strike="noStrike">
                          <a:solidFill>
                            <a:srgbClr val="000000"/>
                          </a:solidFill>
                          <a:latin typeface="Times New Roman"/>
                          <a:ea typeface="Times New Roman"/>
                          <a:cs typeface="Times New Roman"/>
                          <a:sym typeface="Times New Roman"/>
                        </a:rPr>
                        <a:t>Muõ cho töøng phaàn töû cuûa maûng</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nvSpPr>
        <p:spPr>
          <a:xfrm>
            <a:off x="0" y="0"/>
            <a:ext cx="9144000" cy="584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3200"/>
              <a:buFont typeface="Arial"/>
              <a:buNone/>
            </a:pPr>
            <a:r>
              <a:rPr b="1" i="0" lang="en-US" sz="3200" u="none">
                <a:solidFill>
                  <a:srgbClr val="FF0000"/>
                </a:solidFill>
                <a:latin typeface="Arial"/>
                <a:ea typeface="Arial"/>
                <a:cs typeface="Arial"/>
                <a:sym typeface="Arial"/>
              </a:rPr>
              <a:t>2. Các phép toán cơ bản</a:t>
            </a:r>
            <a:endParaRPr/>
          </a:p>
        </p:txBody>
      </p:sp>
      <p:pic>
        <p:nvPicPr>
          <p:cNvPr id="180" name="Shape 180"/>
          <p:cNvPicPr preferRelativeResize="0"/>
          <p:nvPr/>
        </p:nvPicPr>
        <p:blipFill rotWithShape="1">
          <a:blip r:embed="rId3">
            <a:alphaModFix/>
          </a:blip>
          <a:srcRect b="0" l="0" r="0" t="0"/>
          <a:stretch/>
        </p:blipFill>
        <p:spPr>
          <a:xfrm>
            <a:off x="0" y="584200"/>
            <a:ext cx="9123197" cy="579233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pic>
        <p:nvPicPr>
          <p:cNvPr id="478" name="Shape 478"/>
          <p:cNvPicPr preferRelativeResize="0"/>
          <p:nvPr/>
        </p:nvPicPr>
        <p:blipFill rotWithShape="1">
          <a:blip r:embed="rId3">
            <a:alphaModFix/>
          </a:blip>
          <a:srcRect b="0" l="0" r="0" t="0"/>
          <a:stretch/>
        </p:blipFill>
        <p:spPr>
          <a:xfrm>
            <a:off x="179387" y="549275"/>
            <a:ext cx="8660221" cy="559312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pic>
        <p:nvPicPr>
          <p:cNvPr id="483" name="Shape 483"/>
          <p:cNvPicPr preferRelativeResize="0"/>
          <p:nvPr/>
        </p:nvPicPr>
        <p:blipFill rotWithShape="1">
          <a:blip r:embed="rId3">
            <a:alphaModFix/>
          </a:blip>
          <a:srcRect b="0" l="0" r="0" t="0"/>
          <a:stretch/>
        </p:blipFill>
        <p:spPr>
          <a:xfrm>
            <a:off x="153987" y="188912"/>
            <a:ext cx="8856896" cy="639378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pic>
        <p:nvPicPr>
          <p:cNvPr id="488" name="Shape 488"/>
          <p:cNvPicPr preferRelativeResize="0"/>
          <p:nvPr/>
        </p:nvPicPr>
        <p:blipFill rotWithShape="1">
          <a:blip r:embed="rId3">
            <a:alphaModFix/>
          </a:blip>
          <a:srcRect b="0" l="0" r="0" t="0"/>
          <a:stretch/>
        </p:blipFill>
        <p:spPr>
          <a:xfrm>
            <a:off x="215900" y="765175"/>
            <a:ext cx="8729975" cy="531393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pic>
        <p:nvPicPr>
          <p:cNvPr id="493" name="Shape 493"/>
          <p:cNvPicPr preferRelativeResize="0"/>
          <p:nvPr/>
        </p:nvPicPr>
        <p:blipFill rotWithShape="1">
          <a:blip r:embed="rId3">
            <a:alphaModFix/>
          </a:blip>
          <a:srcRect b="0" l="0" r="0" t="0"/>
          <a:stretch/>
        </p:blipFill>
        <p:spPr>
          <a:xfrm>
            <a:off x="250825" y="320675"/>
            <a:ext cx="8606052" cy="619421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pic>
        <p:nvPicPr>
          <p:cNvPr id="498" name="Shape 498"/>
          <p:cNvPicPr preferRelativeResize="0"/>
          <p:nvPr/>
        </p:nvPicPr>
        <p:blipFill rotWithShape="1">
          <a:blip r:embed="rId3">
            <a:alphaModFix/>
          </a:blip>
          <a:srcRect b="0" l="0" r="0" t="0"/>
          <a:stretch/>
        </p:blipFill>
        <p:spPr>
          <a:xfrm>
            <a:off x="179387" y="333375"/>
            <a:ext cx="8711173" cy="618738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pic>
        <p:nvPicPr>
          <p:cNvPr id="503" name="Shape 503"/>
          <p:cNvPicPr preferRelativeResize="0"/>
          <p:nvPr/>
        </p:nvPicPr>
        <p:blipFill rotWithShape="1">
          <a:blip r:embed="rId3">
            <a:alphaModFix/>
          </a:blip>
          <a:srcRect b="0" l="0" r="0" t="0"/>
          <a:stretch/>
        </p:blipFill>
        <p:spPr>
          <a:xfrm>
            <a:off x="236537" y="404812"/>
            <a:ext cx="8641560" cy="604091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pic>
        <p:nvPicPr>
          <p:cNvPr id="508" name="Shape 508"/>
          <p:cNvPicPr preferRelativeResize="0"/>
          <p:nvPr/>
        </p:nvPicPr>
        <p:blipFill rotWithShape="1">
          <a:blip r:embed="rId3">
            <a:alphaModFix/>
          </a:blip>
          <a:srcRect b="0" l="0" r="0" t="0"/>
          <a:stretch/>
        </p:blipFill>
        <p:spPr>
          <a:xfrm>
            <a:off x="179387" y="188912"/>
            <a:ext cx="8838543" cy="652993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Shape 513"/>
          <p:cNvSpPr txBox="1"/>
          <p:nvPr/>
        </p:nvSpPr>
        <p:spPr>
          <a:xfrm>
            <a:off x="0" y="0"/>
            <a:ext cx="9144000"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5. Đồ Thị 2D trong Matlab</a:t>
            </a:r>
            <a:endParaRPr/>
          </a:p>
        </p:txBody>
      </p:sp>
      <p:pic>
        <p:nvPicPr>
          <p:cNvPr id="514" name="Shape 514"/>
          <p:cNvPicPr preferRelativeResize="0"/>
          <p:nvPr/>
        </p:nvPicPr>
        <p:blipFill rotWithShape="1">
          <a:blip r:embed="rId3">
            <a:alphaModFix/>
          </a:blip>
          <a:srcRect b="0" l="0" r="0" t="0"/>
          <a:stretch/>
        </p:blipFill>
        <p:spPr>
          <a:xfrm>
            <a:off x="0" y="785800"/>
            <a:ext cx="4637575" cy="4063450"/>
          </a:xfrm>
          <a:prstGeom prst="rect">
            <a:avLst/>
          </a:prstGeom>
          <a:noFill/>
          <a:ln>
            <a:noFill/>
          </a:ln>
        </p:spPr>
      </p:pic>
      <p:pic>
        <p:nvPicPr>
          <p:cNvPr id="515" name="Shape 515"/>
          <p:cNvPicPr preferRelativeResize="0"/>
          <p:nvPr/>
        </p:nvPicPr>
        <p:blipFill rotWithShape="1">
          <a:blip r:embed="rId4">
            <a:alphaModFix/>
          </a:blip>
          <a:srcRect b="0" l="0" r="0" t="0"/>
          <a:stretch/>
        </p:blipFill>
        <p:spPr>
          <a:xfrm>
            <a:off x="4637575" y="785800"/>
            <a:ext cx="4344075" cy="40634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Shape 520"/>
          <p:cNvSpPr txBox="1"/>
          <p:nvPr/>
        </p:nvSpPr>
        <p:spPr>
          <a:xfrm>
            <a:off x="0" y="0"/>
            <a:ext cx="5286375"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Vẽ nhiều đồ thị</a:t>
            </a:r>
            <a:endParaRPr/>
          </a:p>
        </p:txBody>
      </p:sp>
      <p:pic>
        <p:nvPicPr>
          <p:cNvPr id="521" name="Shape 521"/>
          <p:cNvPicPr preferRelativeResize="0"/>
          <p:nvPr/>
        </p:nvPicPr>
        <p:blipFill rotWithShape="1">
          <a:blip r:embed="rId3">
            <a:alphaModFix/>
          </a:blip>
          <a:srcRect b="0" l="0" r="0" t="0"/>
          <a:stretch/>
        </p:blipFill>
        <p:spPr>
          <a:xfrm>
            <a:off x="256513" y="1001100"/>
            <a:ext cx="8630967" cy="485580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pic>
        <p:nvPicPr>
          <p:cNvPr id="526" name="Shape 526"/>
          <p:cNvPicPr preferRelativeResize="0"/>
          <p:nvPr/>
        </p:nvPicPr>
        <p:blipFill rotWithShape="1">
          <a:blip r:embed="rId3">
            <a:alphaModFix/>
          </a:blip>
          <a:srcRect b="0" l="0" r="0" t="0"/>
          <a:stretch/>
        </p:blipFill>
        <p:spPr>
          <a:xfrm>
            <a:off x="0" y="1000125"/>
            <a:ext cx="4670487" cy="4142408"/>
          </a:xfrm>
          <a:prstGeom prst="rect">
            <a:avLst/>
          </a:prstGeom>
          <a:noFill/>
          <a:ln>
            <a:noFill/>
          </a:ln>
        </p:spPr>
      </p:pic>
      <p:pic>
        <p:nvPicPr>
          <p:cNvPr id="527" name="Shape 527"/>
          <p:cNvPicPr preferRelativeResize="0"/>
          <p:nvPr/>
        </p:nvPicPr>
        <p:blipFill rotWithShape="1">
          <a:blip r:embed="rId4">
            <a:alphaModFix/>
          </a:blip>
          <a:srcRect b="0" l="0" r="0" t="0"/>
          <a:stretch/>
        </p:blipFill>
        <p:spPr>
          <a:xfrm>
            <a:off x="4857750" y="1000125"/>
            <a:ext cx="4213758" cy="413325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Shape 185"/>
          <p:cNvPicPr preferRelativeResize="0"/>
          <p:nvPr/>
        </p:nvPicPr>
        <p:blipFill rotWithShape="1">
          <a:blip r:embed="rId3">
            <a:alphaModFix/>
          </a:blip>
          <a:srcRect b="0" l="0" r="0" t="0"/>
          <a:stretch/>
        </p:blipFill>
        <p:spPr>
          <a:xfrm>
            <a:off x="0" y="446087"/>
            <a:ext cx="9140571" cy="584118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pic>
        <p:nvPicPr>
          <p:cNvPr id="532" name="Shape 532"/>
          <p:cNvPicPr preferRelativeResize="0"/>
          <p:nvPr/>
        </p:nvPicPr>
        <p:blipFill rotWithShape="1">
          <a:blip r:embed="rId3">
            <a:alphaModFix/>
          </a:blip>
          <a:srcRect b="0" l="0" r="0" t="0"/>
          <a:stretch/>
        </p:blipFill>
        <p:spPr>
          <a:xfrm>
            <a:off x="2357437" y="0"/>
            <a:ext cx="4224871" cy="2853357"/>
          </a:xfrm>
          <a:prstGeom prst="rect">
            <a:avLst/>
          </a:prstGeom>
          <a:noFill/>
          <a:ln>
            <a:noFill/>
          </a:ln>
        </p:spPr>
      </p:pic>
      <p:pic>
        <p:nvPicPr>
          <p:cNvPr id="533" name="Shape 533"/>
          <p:cNvPicPr preferRelativeResize="0"/>
          <p:nvPr/>
        </p:nvPicPr>
        <p:blipFill rotWithShape="1">
          <a:blip r:embed="rId4">
            <a:alphaModFix/>
          </a:blip>
          <a:srcRect b="0" l="0" r="0" t="0"/>
          <a:stretch/>
        </p:blipFill>
        <p:spPr>
          <a:xfrm>
            <a:off x="1143000" y="2857500"/>
            <a:ext cx="6706563" cy="3852867"/>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pic>
        <p:nvPicPr>
          <p:cNvPr id="538" name="Shape 538"/>
          <p:cNvPicPr preferRelativeResize="0"/>
          <p:nvPr/>
        </p:nvPicPr>
        <p:blipFill rotWithShape="1">
          <a:blip r:embed="rId3">
            <a:alphaModFix/>
          </a:blip>
          <a:srcRect b="0" l="0" r="0" t="0"/>
          <a:stretch/>
        </p:blipFill>
        <p:spPr>
          <a:xfrm>
            <a:off x="171450" y="642937"/>
            <a:ext cx="8710066" cy="4424696"/>
          </a:xfrm>
          <a:prstGeom prst="rect">
            <a:avLst/>
          </a:prstGeom>
          <a:noFill/>
          <a:ln>
            <a:noFill/>
          </a:ln>
        </p:spPr>
      </p:pic>
      <p:sp>
        <p:nvSpPr>
          <p:cNvPr id="539" name="Shape 539"/>
          <p:cNvSpPr txBox="1"/>
          <p:nvPr/>
        </p:nvSpPr>
        <p:spPr>
          <a:xfrm>
            <a:off x="0" y="0"/>
            <a:ext cx="5786437"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Các thuộc tính nét vẽ</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pic>
        <p:nvPicPr>
          <p:cNvPr id="544" name="Shape 544"/>
          <p:cNvPicPr preferRelativeResize="0"/>
          <p:nvPr/>
        </p:nvPicPr>
        <p:blipFill rotWithShape="1">
          <a:blip r:embed="rId3">
            <a:alphaModFix/>
          </a:blip>
          <a:srcRect b="0" l="0" r="0" t="0"/>
          <a:stretch/>
        </p:blipFill>
        <p:spPr>
          <a:xfrm>
            <a:off x="163512" y="285750"/>
            <a:ext cx="8729577" cy="612647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pic>
        <p:nvPicPr>
          <p:cNvPr id="549" name="Shape 549"/>
          <p:cNvPicPr preferRelativeResize="0"/>
          <p:nvPr/>
        </p:nvPicPr>
        <p:blipFill rotWithShape="1">
          <a:blip r:embed="rId3">
            <a:alphaModFix/>
          </a:blip>
          <a:srcRect b="0" l="0" r="0" t="0"/>
          <a:stretch/>
        </p:blipFill>
        <p:spPr>
          <a:xfrm>
            <a:off x="214312" y="293687"/>
            <a:ext cx="8623192" cy="620894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Shape 554"/>
          <p:cNvSpPr txBox="1"/>
          <p:nvPr/>
        </p:nvSpPr>
        <p:spPr>
          <a:xfrm>
            <a:off x="0" y="0"/>
            <a:ext cx="5429250"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Lệnh cho trục tọa độ</a:t>
            </a:r>
            <a:endParaRPr/>
          </a:p>
        </p:txBody>
      </p:sp>
      <p:pic>
        <p:nvPicPr>
          <p:cNvPr id="555" name="Shape 555"/>
          <p:cNvPicPr preferRelativeResize="0"/>
          <p:nvPr/>
        </p:nvPicPr>
        <p:blipFill rotWithShape="1">
          <a:blip r:embed="rId3">
            <a:alphaModFix/>
          </a:blip>
          <a:srcRect b="0" l="0" r="0" t="0"/>
          <a:stretch/>
        </p:blipFill>
        <p:spPr>
          <a:xfrm>
            <a:off x="0" y="500062"/>
            <a:ext cx="6999592" cy="4130742"/>
          </a:xfrm>
          <a:prstGeom prst="rect">
            <a:avLst/>
          </a:prstGeom>
          <a:noFill/>
          <a:ln>
            <a:noFill/>
          </a:ln>
        </p:spPr>
      </p:pic>
      <p:pic>
        <p:nvPicPr>
          <p:cNvPr id="556" name="Shape 556"/>
          <p:cNvPicPr preferRelativeResize="0"/>
          <p:nvPr/>
        </p:nvPicPr>
        <p:blipFill rotWithShape="1">
          <a:blip r:embed="rId4">
            <a:alphaModFix/>
          </a:blip>
          <a:srcRect b="0" l="0" r="0" t="0"/>
          <a:stretch/>
        </p:blipFill>
        <p:spPr>
          <a:xfrm>
            <a:off x="4429125" y="4357687"/>
            <a:ext cx="4639529" cy="2425900"/>
          </a:xfrm>
          <a:prstGeom prst="rect">
            <a:avLst/>
          </a:prstGeom>
          <a:noFill/>
          <a:ln>
            <a:noFill/>
          </a:ln>
        </p:spPr>
      </p:pic>
      <p:sp>
        <p:nvSpPr>
          <p:cNvPr id="557" name="Shape 557"/>
          <p:cNvSpPr txBox="1"/>
          <p:nvPr/>
        </p:nvSpPr>
        <p:spPr>
          <a:xfrm>
            <a:off x="3429000" y="4572000"/>
            <a:ext cx="1071562" cy="461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Ví dụ:</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pic>
        <p:nvPicPr>
          <p:cNvPr id="562" name="Shape 562"/>
          <p:cNvPicPr preferRelativeResize="0"/>
          <p:nvPr/>
        </p:nvPicPr>
        <p:blipFill rotWithShape="1">
          <a:blip r:embed="rId3">
            <a:alphaModFix/>
          </a:blip>
          <a:srcRect b="0" l="0" r="0" t="0"/>
          <a:stretch/>
        </p:blipFill>
        <p:spPr>
          <a:xfrm>
            <a:off x="0" y="571500"/>
            <a:ext cx="4770358" cy="5701475"/>
          </a:xfrm>
          <a:prstGeom prst="rect">
            <a:avLst/>
          </a:prstGeom>
          <a:noFill/>
          <a:ln>
            <a:noFill/>
          </a:ln>
        </p:spPr>
      </p:pic>
      <p:sp>
        <p:nvSpPr>
          <p:cNvPr id="563" name="Shape 563"/>
          <p:cNvSpPr txBox="1"/>
          <p:nvPr/>
        </p:nvSpPr>
        <p:spPr>
          <a:xfrm>
            <a:off x="0" y="0"/>
            <a:ext cx="3071812"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Chú thích đồ thị</a:t>
            </a:r>
            <a:endParaRPr/>
          </a:p>
        </p:txBody>
      </p:sp>
      <p:pic>
        <p:nvPicPr>
          <p:cNvPr id="564" name="Shape 564"/>
          <p:cNvPicPr preferRelativeResize="0"/>
          <p:nvPr/>
        </p:nvPicPr>
        <p:blipFill rotWithShape="1">
          <a:blip r:embed="rId4">
            <a:alphaModFix/>
          </a:blip>
          <a:srcRect b="0" l="0" r="0" t="0"/>
          <a:stretch/>
        </p:blipFill>
        <p:spPr>
          <a:xfrm>
            <a:off x="4786312" y="571500"/>
            <a:ext cx="4347773" cy="580988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pic>
        <p:nvPicPr>
          <p:cNvPr id="569" name="Shape 569"/>
          <p:cNvPicPr preferRelativeResize="0"/>
          <p:nvPr/>
        </p:nvPicPr>
        <p:blipFill rotWithShape="1">
          <a:blip r:embed="rId3">
            <a:alphaModFix/>
          </a:blip>
          <a:srcRect b="0" l="0" r="0" t="0"/>
          <a:stretch/>
        </p:blipFill>
        <p:spPr>
          <a:xfrm>
            <a:off x="142875" y="571500"/>
            <a:ext cx="8853673" cy="1101413"/>
          </a:xfrm>
          <a:prstGeom prst="rect">
            <a:avLst/>
          </a:prstGeom>
          <a:noFill/>
          <a:ln>
            <a:noFill/>
          </a:ln>
        </p:spPr>
      </p:pic>
      <p:sp>
        <p:nvSpPr>
          <p:cNvPr id="570" name="Shape 570"/>
          <p:cNvSpPr txBox="1"/>
          <p:nvPr/>
        </p:nvSpPr>
        <p:spPr>
          <a:xfrm>
            <a:off x="0" y="0"/>
            <a:ext cx="5572125"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Hàm subplot</a:t>
            </a:r>
            <a:endParaRPr/>
          </a:p>
        </p:txBody>
      </p:sp>
      <p:pic>
        <p:nvPicPr>
          <p:cNvPr id="571" name="Shape 571"/>
          <p:cNvPicPr preferRelativeResize="0"/>
          <p:nvPr/>
        </p:nvPicPr>
        <p:blipFill rotWithShape="1">
          <a:blip r:embed="rId4">
            <a:alphaModFix/>
          </a:blip>
          <a:srcRect b="0" l="0" r="0" t="0"/>
          <a:stretch/>
        </p:blipFill>
        <p:spPr>
          <a:xfrm>
            <a:off x="142875" y="2357437"/>
            <a:ext cx="3210588" cy="3780950"/>
          </a:xfrm>
          <a:prstGeom prst="rect">
            <a:avLst/>
          </a:prstGeom>
          <a:noFill/>
          <a:ln>
            <a:noFill/>
          </a:ln>
        </p:spPr>
      </p:pic>
      <p:pic>
        <p:nvPicPr>
          <p:cNvPr id="572" name="Shape 572"/>
          <p:cNvPicPr preferRelativeResize="0"/>
          <p:nvPr/>
        </p:nvPicPr>
        <p:blipFill rotWithShape="1">
          <a:blip r:embed="rId5">
            <a:alphaModFix/>
          </a:blip>
          <a:srcRect b="0" l="0" r="0" t="0"/>
          <a:stretch/>
        </p:blipFill>
        <p:spPr>
          <a:xfrm>
            <a:off x="3429000" y="1643062"/>
            <a:ext cx="5557266" cy="5000547"/>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pic>
        <p:nvPicPr>
          <p:cNvPr id="577" name="Shape 577"/>
          <p:cNvPicPr preferRelativeResize="0"/>
          <p:nvPr/>
        </p:nvPicPr>
        <p:blipFill rotWithShape="1">
          <a:blip r:embed="rId3">
            <a:alphaModFix/>
          </a:blip>
          <a:srcRect b="0" l="0" r="0" t="0"/>
          <a:stretch/>
        </p:blipFill>
        <p:spPr>
          <a:xfrm>
            <a:off x="4143375" y="357187"/>
            <a:ext cx="4914153" cy="6061257"/>
          </a:xfrm>
          <a:prstGeom prst="rect">
            <a:avLst/>
          </a:prstGeom>
          <a:noFill/>
          <a:ln>
            <a:noFill/>
          </a:ln>
        </p:spPr>
      </p:pic>
      <p:pic>
        <p:nvPicPr>
          <p:cNvPr id="578" name="Shape 578"/>
          <p:cNvPicPr preferRelativeResize="0"/>
          <p:nvPr/>
        </p:nvPicPr>
        <p:blipFill rotWithShape="1">
          <a:blip r:embed="rId4">
            <a:alphaModFix/>
          </a:blip>
          <a:srcRect b="0" l="0" r="0" t="0"/>
          <a:stretch/>
        </p:blipFill>
        <p:spPr>
          <a:xfrm>
            <a:off x="0" y="3646487"/>
            <a:ext cx="4060128" cy="3211432"/>
          </a:xfrm>
          <a:prstGeom prst="rect">
            <a:avLst/>
          </a:prstGeom>
          <a:noFill/>
          <a:ln>
            <a:noFill/>
          </a:ln>
        </p:spPr>
      </p:pic>
      <p:pic>
        <p:nvPicPr>
          <p:cNvPr id="579" name="Shape 579"/>
          <p:cNvPicPr preferRelativeResize="0"/>
          <p:nvPr/>
        </p:nvPicPr>
        <p:blipFill rotWithShape="1">
          <a:blip r:embed="rId5">
            <a:alphaModFix/>
          </a:blip>
          <a:srcRect b="0" l="0" r="0" t="0"/>
          <a:stretch/>
        </p:blipFill>
        <p:spPr>
          <a:xfrm>
            <a:off x="0" y="0"/>
            <a:ext cx="4069731" cy="3642917"/>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pic>
        <p:nvPicPr>
          <p:cNvPr id="584" name="Shape 584"/>
          <p:cNvPicPr preferRelativeResize="0"/>
          <p:nvPr/>
        </p:nvPicPr>
        <p:blipFill rotWithShape="1">
          <a:blip r:embed="rId3">
            <a:alphaModFix/>
          </a:blip>
          <a:srcRect b="0" l="0" r="0" t="0"/>
          <a:stretch/>
        </p:blipFill>
        <p:spPr>
          <a:xfrm>
            <a:off x="142875" y="571500"/>
            <a:ext cx="8735346" cy="6086846"/>
          </a:xfrm>
          <a:prstGeom prst="rect">
            <a:avLst/>
          </a:prstGeom>
          <a:noFill/>
          <a:ln>
            <a:noFill/>
          </a:ln>
        </p:spPr>
      </p:pic>
      <p:sp>
        <p:nvSpPr>
          <p:cNvPr id="585" name="Shape 585"/>
          <p:cNvSpPr txBox="1"/>
          <p:nvPr/>
        </p:nvSpPr>
        <p:spPr>
          <a:xfrm>
            <a:off x="0" y="0"/>
            <a:ext cx="4143375"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Các hàm vẽ đồ thị khác</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pic>
        <p:nvPicPr>
          <p:cNvPr id="590" name="Shape 590"/>
          <p:cNvPicPr preferRelativeResize="0"/>
          <p:nvPr/>
        </p:nvPicPr>
        <p:blipFill rotWithShape="1">
          <a:blip r:embed="rId3">
            <a:alphaModFix/>
          </a:blip>
          <a:srcRect b="0" l="0" r="0" t="0"/>
          <a:stretch/>
        </p:blipFill>
        <p:spPr>
          <a:xfrm>
            <a:off x="341312" y="417512"/>
            <a:ext cx="8488192" cy="593720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pic>
        <p:nvPicPr>
          <p:cNvPr id="190" name="Shape 190"/>
          <p:cNvPicPr preferRelativeResize="0"/>
          <p:nvPr/>
        </p:nvPicPr>
        <p:blipFill rotWithShape="1">
          <a:blip r:embed="rId3">
            <a:alphaModFix/>
          </a:blip>
          <a:srcRect b="0" l="0" r="0" t="0"/>
          <a:stretch/>
        </p:blipFill>
        <p:spPr>
          <a:xfrm>
            <a:off x="0" y="549275"/>
            <a:ext cx="9111386" cy="580564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pic>
        <p:nvPicPr>
          <p:cNvPr id="595" name="Shape 595"/>
          <p:cNvPicPr preferRelativeResize="0"/>
          <p:nvPr/>
        </p:nvPicPr>
        <p:blipFill rotWithShape="1">
          <a:blip r:embed="rId3">
            <a:alphaModFix/>
          </a:blip>
          <a:srcRect b="0" l="0" r="0" t="0"/>
          <a:stretch/>
        </p:blipFill>
        <p:spPr>
          <a:xfrm>
            <a:off x="214312" y="280987"/>
            <a:ext cx="8631619" cy="627757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Shape 600"/>
          <p:cNvSpPr txBox="1"/>
          <p:nvPr/>
        </p:nvSpPr>
        <p:spPr>
          <a:xfrm>
            <a:off x="0" y="0"/>
            <a:ext cx="4214812"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Vẽ các mặt</a:t>
            </a:r>
            <a:endParaRPr/>
          </a:p>
        </p:txBody>
      </p:sp>
      <p:pic>
        <p:nvPicPr>
          <p:cNvPr id="601" name="Shape 601"/>
          <p:cNvPicPr preferRelativeResize="0"/>
          <p:nvPr/>
        </p:nvPicPr>
        <p:blipFill rotWithShape="1">
          <a:blip r:embed="rId3">
            <a:alphaModFix/>
          </a:blip>
          <a:srcRect b="0" l="0" r="0" t="0"/>
          <a:stretch/>
        </p:blipFill>
        <p:spPr>
          <a:xfrm>
            <a:off x="0" y="785812"/>
            <a:ext cx="9075649" cy="1928330"/>
          </a:xfrm>
          <a:prstGeom prst="rect">
            <a:avLst/>
          </a:prstGeom>
          <a:noFill/>
          <a:ln>
            <a:noFill/>
          </a:ln>
        </p:spPr>
      </p:pic>
      <p:pic>
        <p:nvPicPr>
          <p:cNvPr id="602" name="Shape 602"/>
          <p:cNvPicPr preferRelativeResize="0"/>
          <p:nvPr/>
        </p:nvPicPr>
        <p:blipFill rotWithShape="1">
          <a:blip r:embed="rId4">
            <a:alphaModFix/>
          </a:blip>
          <a:srcRect b="0" l="0" r="0" t="0"/>
          <a:stretch/>
        </p:blipFill>
        <p:spPr>
          <a:xfrm>
            <a:off x="0" y="3429000"/>
            <a:ext cx="9075649" cy="256907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pic>
        <p:nvPicPr>
          <p:cNvPr id="607" name="Shape 607"/>
          <p:cNvPicPr preferRelativeResize="0"/>
          <p:nvPr/>
        </p:nvPicPr>
        <p:blipFill rotWithShape="1">
          <a:blip r:embed="rId3">
            <a:alphaModFix/>
          </a:blip>
          <a:srcRect b="0" l="0" r="0" t="0"/>
          <a:stretch/>
        </p:blipFill>
        <p:spPr>
          <a:xfrm>
            <a:off x="0" y="428625"/>
            <a:ext cx="9082278" cy="3801650"/>
          </a:xfrm>
          <a:prstGeom prst="rect">
            <a:avLst/>
          </a:prstGeom>
          <a:noFill/>
          <a:ln>
            <a:noFill/>
          </a:ln>
        </p:spPr>
      </p:pic>
      <p:pic>
        <p:nvPicPr>
          <p:cNvPr id="608" name="Shape 608"/>
          <p:cNvPicPr preferRelativeResize="0"/>
          <p:nvPr/>
        </p:nvPicPr>
        <p:blipFill rotWithShape="1">
          <a:blip r:embed="rId4">
            <a:alphaModFix/>
          </a:blip>
          <a:srcRect b="0" l="0" r="0" t="0"/>
          <a:stretch/>
        </p:blipFill>
        <p:spPr>
          <a:xfrm>
            <a:off x="0" y="4452937"/>
            <a:ext cx="9140038" cy="218828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pic>
        <p:nvPicPr>
          <p:cNvPr id="613" name="Shape 613"/>
          <p:cNvPicPr preferRelativeResize="0"/>
          <p:nvPr/>
        </p:nvPicPr>
        <p:blipFill rotWithShape="1">
          <a:blip r:embed="rId3">
            <a:alphaModFix/>
          </a:blip>
          <a:srcRect b="0" l="0" r="0" t="0"/>
          <a:stretch/>
        </p:blipFill>
        <p:spPr>
          <a:xfrm>
            <a:off x="0" y="214312"/>
            <a:ext cx="4019305" cy="6266383"/>
          </a:xfrm>
          <a:prstGeom prst="rect">
            <a:avLst/>
          </a:prstGeom>
          <a:noFill/>
          <a:ln>
            <a:noFill/>
          </a:ln>
        </p:spPr>
      </p:pic>
      <p:pic>
        <p:nvPicPr>
          <p:cNvPr id="614" name="Shape 614"/>
          <p:cNvPicPr preferRelativeResize="0"/>
          <p:nvPr/>
        </p:nvPicPr>
        <p:blipFill rotWithShape="1">
          <a:blip r:embed="rId4">
            <a:alphaModFix/>
          </a:blip>
          <a:srcRect b="0" l="0" r="0" t="0"/>
          <a:stretch/>
        </p:blipFill>
        <p:spPr>
          <a:xfrm>
            <a:off x="4143375" y="214312"/>
            <a:ext cx="4924258" cy="6209313"/>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pic>
        <p:nvPicPr>
          <p:cNvPr id="619" name="Shape 619"/>
          <p:cNvPicPr preferRelativeResize="0"/>
          <p:nvPr/>
        </p:nvPicPr>
        <p:blipFill rotWithShape="1">
          <a:blip r:embed="rId3">
            <a:alphaModFix/>
          </a:blip>
          <a:srcRect b="0" l="0" r="0" t="0"/>
          <a:stretch/>
        </p:blipFill>
        <p:spPr>
          <a:xfrm>
            <a:off x="0" y="285750"/>
            <a:ext cx="3642401" cy="6284719"/>
          </a:xfrm>
          <a:prstGeom prst="rect">
            <a:avLst/>
          </a:prstGeom>
          <a:noFill/>
          <a:ln>
            <a:noFill/>
          </a:ln>
        </p:spPr>
      </p:pic>
      <p:pic>
        <p:nvPicPr>
          <p:cNvPr id="620" name="Shape 620"/>
          <p:cNvPicPr preferRelativeResize="0"/>
          <p:nvPr/>
        </p:nvPicPr>
        <p:blipFill rotWithShape="1">
          <a:blip r:embed="rId4">
            <a:alphaModFix/>
          </a:blip>
          <a:srcRect b="0" l="0" r="0" t="0"/>
          <a:stretch/>
        </p:blipFill>
        <p:spPr>
          <a:xfrm>
            <a:off x="3714750" y="285750"/>
            <a:ext cx="5406809" cy="626973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Shape 625"/>
          <p:cNvSpPr txBox="1"/>
          <p:nvPr/>
        </p:nvSpPr>
        <p:spPr>
          <a:xfrm>
            <a:off x="0" y="0"/>
            <a:ext cx="9144000" cy="4460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00000"/>
              </a:buClr>
              <a:buSzPts val="2300"/>
              <a:buFont typeface="Arial"/>
              <a:buNone/>
            </a:pPr>
            <a:r>
              <a:rPr b="1" i="0" lang="en-US" sz="2300" u="none">
                <a:solidFill>
                  <a:srgbClr val="C00000"/>
                </a:solidFill>
                <a:latin typeface="Arial"/>
                <a:ea typeface="Arial"/>
                <a:cs typeface="Arial"/>
                <a:sym typeface="Arial"/>
              </a:rPr>
              <a:t>Vẽ các mặt được tô bóng từ một ma trận bằng </a:t>
            </a:r>
            <a:r>
              <a:rPr b="1" i="0" lang="en-US" sz="2300" u="none">
                <a:solidFill>
                  <a:srgbClr val="FF0000"/>
                </a:solidFill>
                <a:latin typeface="Arial"/>
                <a:ea typeface="Arial"/>
                <a:cs typeface="Arial"/>
                <a:sym typeface="Arial"/>
              </a:rPr>
              <a:t>hàm surf, surfc</a:t>
            </a:r>
            <a:endParaRPr/>
          </a:p>
        </p:txBody>
      </p:sp>
      <p:pic>
        <p:nvPicPr>
          <p:cNvPr id="626" name="Shape 626"/>
          <p:cNvPicPr preferRelativeResize="0"/>
          <p:nvPr/>
        </p:nvPicPr>
        <p:blipFill rotWithShape="1">
          <a:blip r:embed="rId3">
            <a:alphaModFix/>
          </a:blip>
          <a:srcRect b="0" l="0" r="0" t="0"/>
          <a:stretch/>
        </p:blipFill>
        <p:spPr>
          <a:xfrm>
            <a:off x="0" y="714375"/>
            <a:ext cx="3703977" cy="2353194"/>
          </a:xfrm>
          <a:prstGeom prst="rect">
            <a:avLst/>
          </a:prstGeom>
          <a:noFill/>
          <a:ln>
            <a:noFill/>
          </a:ln>
        </p:spPr>
      </p:pic>
      <p:pic>
        <p:nvPicPr>
          <p:cNvPr id="627" name="Shape 627"/>
          <p:cNvPicPr preferRelativeResize="0"/>
          <p:nvPr/>
        </p:nvPicPr>
        <p:blipFill rotWithShape="1">
          <a:blip r:embed="rId4">
            <a:alphaModFix/>
          </a:blip>
          <a:srcRect b="0" l="0" r="0" t="0"/>
          <a:stretch/>
        </p:blipFill>
        <p:spPr>
          <a:xfrm>
            <a:off x="0" y="3100387"/>
            <a:ext cx="3352078" cy="1114063"/>
          </a:xfrm>
          <a:prstGeom prst="rect">
            <a:avLst/>
          </a:prstGeom>
          <a:noFill/>
          <a:ln>
            <a:noFill/>
          </a:ln>
        </p:spPr>
      </p:pic>
      <p:pic>
        <p:nvPicPr>
          <p:cNvPr id="628" name="Shape 628"/>
          <p:cNvPicPr preferRelativeResize="0"/>
          <p:nvPr/>
        </p:nvPicPr>
        <p:blipFill rotWithShape="1">
          <a:blip r:embed="rId5">
            <a:alphaModFix/>
          </a:blip>
          <a:srcRect b="0" l="0" r="0" t="0"/>
          <a:stretch/>
        </p:blipFill>
        <p:spPr>
          <a:xfrm>
            <a:off x="3857625" y="727075"/>
            <a:ext cx="5128841" cy="603040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pic>
        <p:nvPicPr>
          <p:cNvPr id="633" name="Shape 633"/>
          <p:cNvPicPr preferRelativeResize="0"/>
          <p:nvPr/>
        </p:nvPicPr>
        <p:blipFill rotWithShape="1">
          <a:blip r:embed="rId3">
            <a:alphaModFix/>
          </a:blip>
          <a:srcRect b="0" l="0" r="0" t="0"/>
          <a:stretch/>
        </p:blipFill>
        <p:spPr>
          <a:xfrm>
            <a:off x="4000500" y="585787"/>
            <a:ext cx="5071555" cy="5772150"/>
          </a:xfrm>
          <a:prstGeom prst="rect">
            <a:avLst/>
          </a:prstGeom>
          <a:noFill/>
          <a:ln>
            <a:noFill/>
          </a:ln>
        </p:spPr>
      </p:pic>
      <p:sp>
        <p:nvSpPr>
          <p:cNvPr id="634" name="Shape 634"/>
          <p:cNvSpPr txBox="1"/>
          <p:nvPr/>
        </p:nvSpPr>
        <p:spPr>
          <a:xfrm>
            <a:off x="0" y="0"/>
            <a:ext cx="9144000" cy="461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00000"/>
              </a:buClr>
              <a:buSzPts val="2400"/>
              <a:buFont typeface="Arial"/>
              <a:buNone/>
            </a:pPr>
            <a:r>
              <a:rPr b="0" i="0" lang="en-US" sz="2400" u="none">
                <a:solidFill>
                  <a:srgbClr val="C00000"/>
                </a:solidFill>
                <a:latin typeface="Arial"/>
                <a:ea typeface="Arial"/>
                <a:cs typeface="Arial"/>
                <a:sym typeface="Arial"/>
              </a:rPr>
              <a:t>Ta có thể tạo nhiều lưới hơn để mặt mịn hơn</a:t>
            </a:r>
            <a:endParaRPr/>
          </a:p>
        </p:txBody>
      </p:sp>
      <p:pic>
        <p:nvPicPr>
          <p:cNvPr id="635" name="Shape 635"/>
          <p:cNvPicPr preferRelativeResize="0"/>
          <p:nvPr/>
        </p:nvPicPr>
        <p:blipFill rotWithShape="1">
          <a:blip r:embed="rId4">
            <a:alphaModFix/>
          </a:blip>
          <a:srcRect b="0" l="0" r="0" t="0"/>
          <a:stretch/>
        </p:blipFill>
        <p:spPr>
          <a:xfrm>
            <a:off x="65087" y="571500"/>
            <a:ext cx="3864868" cy="2854738"/>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pic>
        <p:nvPicPr>
          <p:cNvPr id="640" name="Shape 640"/>
          <p:cNvPicPr preferRelativeResize="0"/>
          <p:nvPr/>
        </p:nvPicPr>
        <p:blipFill rotWithShape="1">
          <a:blip r:embed="rId3">
            <a:alphaModFix/>
          </a:blip>
          <a:srcRect b="0" l="0" r="0" t="0"/>
          <a:stretch/>
        </p:blipFill>
        <p:spPr>
          <a:xfrm>
            <a:off x="0" y="1500187"/>
            <a:ext cx="9128303" cy="3617147"/>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Shape 645"/>
          <p:cNvSpPr txBox="1"/>
          <p:nvPr/>
        </p:nvSpPr>
        <p:spPr>
          <a:xfrm>
            <a:off x="0" y="0"/>
            <a:ext cx="6858000"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Arial"/>
              <a:buNone/>
            </a:pPr>
            <a:r>
              <a:rPr b="1" i="0" lang="en-US" sz="2800" u="none">
                <a:solidFill>
                  <a:srgbClr val="FF0000"/>
                </a:solidFill>
                <a:latin typeface="Arial"/>
                <a:ea typeface="Arial"/>
                <a:cs typeface="Arial"/>
                <a:sym typeface="Arial"/>
              </a:rPr>
              <a:t>6. Phép tính với biến symbolic</a:t>
            </a:r>
            <a:endParaRPr/>
          </a:p>
        </p:txBody>
      </p:sp>
      <p:pic>
        <p:nvPicPr>
          <p:cNvPr id="646" name="Shape 646"/>
          <p:cNvPicPr preferRelativeResize="0"/>
          <p:nvPr/>
        </p:nvPicPr>
        <p:blipFill rotWithShape="1">
          <a:blip r:embed="rId3">
            <a:alphaModFix/>
          </a:blip>
          <a:srcRect b="0" l="0" r="0" t="0"/>
          <a:stretch/>
        </p:blipFill>
        <p:spPr>
          <a:xfrm>
            <a:off x="428625" y="571500"/>
            <a:ext cx="8184642" cy="599714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pic>
        <p:nvPicPr>
          <p:cNvPr id="651" name="Shape 651"/>
          <p:cNvPicPr preferRelativeResize="0"/>
          <p:nvPr/>
        </p:nvPicPr>
        <p:blipFill rotWithShape="1">
          <a:blip r:embed="rId3">
            <a:alphaModFix/>
          </a:blip>
          <a:srcRect b="0" l="0" r="0" t="0"/>
          <a:stretch/>
        </p:blipFill>
        <p:spPr>
          <a:xfrm>
            <a:off x="428625" y="428625"/>
            <a:ext cx="8284679" cy="59409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pic>
        <p:nvPicPr>
          <p:cNvPr id="195" name="Shape 195"/>
          <p:cNvPicPr preferRelativeResize="0"/>
          <p:nvPr/>
        </p:nvPicPr>
        <p:blipFill rotWithShape="1">
          <a:blip r:embed="rId3">
            <a:alphaModFix/>
          </a:blip>
          <a:srcRect b="0" l="0" r="0" t="0"/>
          <a:stretch/>
        </p:blipFill>
        <p:spPr>
          <a:xfrm>
            <a:off x="0" y="549275"/>
            <a:ext cx="9121140" cy="5822657"/>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pic>
        <p:nvPicPr>
          <p:cNvPr id="656" name="Shape 656"/>
          <p:cNvPicPr preferRelativeResize="0"/>
          <p:nvPr/>
        </p:nvPicPr>
        <p:blipFill rotWithShape="1">
          <a:blip r:embed="rId3">
            <a:alphaModFix/>
          </a:blip>
          <a:srcRect b="0" l="0" r="0" t="0"/>
          <a:stretch/>
        </p:blipFill>
        <p:spPr>
          <a:xfrm>
            <a:off x="428625" y="214312"/>
            <a:ext cx="8273491" cy="63531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pic>
        <p:nvPicPr>
          <p:cNvPr id="661" name="Shape 661"/>
          <p:cNvPicPr preferRelativeResize="0"/>
          <p:nvPr/>
        </p:nvPicPr>
        <p:blipFill rotWithShape="1">
          <a:blip r:embed="rId3">
            <a:alphaModFix/>
          </a:blip>
          <a:srcRect b="0" l="0" r="0" t="0"/>
          <a:stretch/>
        </p:blipFill>
        <p:spPr>
          <a:xfrm>
            <a:off x="285750" y="312737"/>
            <a:ext cx="8483422" cy="617786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Shape 666"/>
          <p:cNvSpPr txBox="1"/>
          <p:nvPr/>
        </p:nvSpPr>
        <p:spPr>
          <a:xfrm>
            <a:off x="0" y="0"/>
            <a:ext cx="6072187"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000"/>
              <a:buFont typeface="Arial"/>
              <a:buNone/>
            </a:pPr>
            <a:r>
              <a:rPr b="1" i="0" lang="en-US" sz="2000" u="none">
                <a:solidFill>
                  <a:srgbClr val="FF0000"/>
                </a:solidFill>
                <a:latin typeface="Arial"/>
                <a:ea typeface="Arial"/>
                <a:cs typeface="Arial"/>
                <a:sym typeface="Arial"/>
              </a:rPr>
              <a:t>Các phép toán cơ bản</a:t>
            </a:r>
            <a:endParaRPr/>
          </a:p>
        </p:txBody>
      </p:sp>
      <p:pic>
        <p:nvPicPr>
          <p:cNvPr id="667" name="Shape 667"/>
          <p:cNvPicPr preferRelativeResize="0"/>
          <p:nvPr/>
        </p:nvPicPr>
        <p:blipFill rotWithShape="1">
          <a:blip r:embed="rId3">
            <a:alphaModFix/>
          </a:blip>
          <a:srcRect b="0" l="0" r="0" t="0"/>
          <a:stretch/>
        </p:blipFill>
        <p:spPr>
          <a:xfrm>
            <a:off x="0" y="368300"/>
            <a:ext cx="9130969" cy="6447718"/>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pic>
        <p:nvPicPr>
          <p:cNvPr id="672" name="Shape 672"/>
          <p:cNvPicPr preferRelativeResize="0"/>
          <p:nvPr/>
        </p:nvPicPr>
        <p:blipFill rotWithShape="1">
          <a:blip r:embed="rId3">
            <a:alphaModFix/>
          </a:blip>
          <a:srcRect b="0" l="0" r="0" t="0"/>
          <a:stretch/>
        </p:blipFill>
        <p:spPr>
          <a:xfrm>
            <a:off x="71437" y="142875"/>
            <a:ext cx="8893968" cy="6626902"/>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pic>
        <p:nvPicPr>
          <p:cNvPr id="677" name="Shape 677"/>
          <p:cNvPicPr preferRelativeResize="0"/>
          <p:nvPr/>
        </p:nvPicPr>
        <p:blipFill rotWithShape="1">
          <a:blip r:embed="rId3">
            <a:alphaModFix/>
          </a:blip>
          <a:srcRect b="0" l="0" r="0" t="0"/>
          <a:stretch/>
        </p:blipFill>
        <p:spPr>
          <a:xfrm>
            <a:off x="357187" y="360362"/>
            <a:ext cx="8315909" cy="6166348"/>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pic>
        <p:nvPicPr>
          <p:cNvPr id="682" name="Shape 682"/>
          <p:cNvPicPr preferRelativeResize="0"/>
          <p:nvPr/>
        </p:nvPicPr>
        <p:blipFill rotWithShape="1">
          <a:blip r:embed="rId3">
            <a:alphaModFix/>
          </a:blip>
          <a:srcRect b="0" l="0" r="0" t="0"/>
          <a:stretch/>
        </p:blipFill>
        <p:spPr>
          <a:xfrm>
            <a:off x="428625" y="231775"/>
            <a:ext cx="8251531" cy="633254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pic>
        <p:nvPicPr>
          <p:cNvPr id="687" name="Shape 687"/>
          <p:cNvPicPr preferRelativeResize="0"/>
          <p:nvPr/>
        </p:nvPicPr>
        <p:blipFill rotWithShape="1">
          <a:blip r:embed="rId3">
            <a:alphaModFix/>
          </a:blip>
          <a:srcRect b="0" l="0" r="0" t="0"/>
          <a:stretch/>
        </p:blipFill>
        <p:spPr>
          <a:xfrm>
            <a:off x="428625" y="285750"/>
            <a:ext cx="8302951" cy="6195174"/>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pic>
        <p:nvPicPr>
          <p:cNvPr id="692" name="Shape 692"/>
          <p:cNvPicPr preferRelativeResize="0"/>
          <p:nvPr/>
        </p:nvPicPr>
        <p:blipFill rotWithShape="1">
          <a:blip r:embed="rId3">
            <a:alphaModFix/>
          </a:blip>
          <a:srcRect b="0" l="0" r="0" t="0"/>
          <a:stretch/>
        </p:blipFill>
        <p:spPr>
          <a:xfrm>
            <a:off x="428625" y="352425"/>
            <a:ext cx="8270464" cy="6145928"/>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pic>
        <p:nvPicPr>
          <p:cNvPr id="697" name="Shape 697"/>
          <p:cNvPicPr preferRelativeResize="0"/>
          <p:nvPr/>
        </p:nvPicPr>
        <p:blipFill rotWithShape="1">
          <a:blip r:embed="rId3">
            <a:alphaModFix/>
          </a:blip>
          <a:srcRect b="0" l="0" r="0" t="0"/>
          <a:stretch/>
        </p:blipFill>
        <p:spPr>
          <a:xfrm>
            <a:off x="0" y="0"/>
            <a:ext cx="7642092" cy="6498212"/>
          </a:xfrm>
          <a:prstGeom prst="rect">
            <a:avLst/>
          </a:prstGeom>
          <a:noFill/>
          <a:ln>
            <a:noFill/>
          </a:ln>
        </p:spPr>
      </p:pic>
      <p:pic>
        <p:nvPicPr>
          <p:cNvPr id="698" name="Shape 698"/>
          <p:cNvPicPr preferRelativeResize="0"/>
          <p:nvPr/>
        </p:nvPicPr>
        <p:blipFill rotWithShape="1">
          <a:blip r:embed="rId4">
            <a:alphaModFix/>
          </a:blip>
          <a:srcRect b="0" l="0" r="0" t="0"/>
          <a:stretch/>
        </p:blipFill>
        <p:spPr>
          <a:xfrm>
            <a:off x="4429125" y="3143250"/>
            <a:ext cx="4706860" cy="335677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pic>
        <p:nvPicPr>
          <p:cNvPr id="703" name="Shape 703"/>
          <p:cNvPicPr preferRelativeResize="0"/>
          <p:nvPr/>
        </p:nvPicPr>
        <p:blipFill rotWithShape="1">
          <a:blip r:embed="rId3">
            <a:alphaModFix/>
          </a:blip>
          <a:srcRect b="0" l="0" r="0" t="0"/>
          <a:stretch/>
        </p:blipFill>
        <p:spPr>
          <a:xfrm>
            <a:off x="71437" y="214312"/>
            <a:ext cx="4213126" cy="6274451"/>
          </a:xfrm>
          <a:prstGeom prst="rect">
            <a:avLst/>
          </a:prstGeom>
          <a:noFill/>
          <a:ln>
            <a:noFill/>
          </a:ln>
        </p:spPr>
      </p:pic>
      <p:pic>
        <p:nvPicPr>
          <p:cNvPr id="704" name="Shape 704"/>
          <p:cNvPicPr preferRelativeResize="0"/>
          <p:nvPr/>
        </p:nvPicPr>
        <p:blipFill rotWithShape="1">
          <a:blip r:embed="rId4">
            <a:alphaModFix/>
          </a:blip>
          <a:srcRect b="0" l="0" r="0" t="0"/>
          <a:stretch/>
        </p:blipFill>
        <p:spPr>
          <a:xfrm>
            <a:off x="4357687" y="214312"/>
            <a:ext cx="4703088" cy="626606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ipstream">
  <a:themeElements>
    <a:clrScheme name="Slipstream">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Slipstream">
  <a:themeElements>
    <a:clrScheme name="Slipstream">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3_Slipstream">
  <a:themeElements>
    <a:clrScheme name="Slipstream">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_Slipstream">
  <a:themeElements>
    <a:clrScheme name="Slipstream">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